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48" r:id="rId2"/>
  </p:sldMasterIdLst>
  <p:notesMasterIdLst>
    <p:notesMasterId r:id="rId28"/>
  </p:notesMasterIdLst>
  <p:handoutMasterIdLst>
    <p:handoutMasterId r:id="rId29"/>
  </p:handoutMasterIdLst>
  <p:sldIdLst>
    <p:sldId id="294" r:id="rId3"/>
    <p:sldId id="286" r:id="rId4"/>
    <p:sldId id="302" r:id="rId5"/>
    <p:sldId id="295" r:id="rId6"/>
    <p:sldId id="296" r:id="rId7"/>
    <p:sldId id="304" r:id="rId8"/>
    <p:sldId id="297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313" r:id="rId18"/>
    <p:sldId id="314" r:id="rId19"/>
    <p:sldId id="315" r:id="rId20"/>
    <p:sldId id="321" r:id="rId21"/>
    <p:sldId id="316" r:id="rId22"/>
    <p:sldId id="317" r:id="rId23"/>
    <p:sldId id="322" r:id="rId24"/>
    <p:sldId id="318" r:id="rId25"/>
    <p:sldId id="319" r:id="rId26"/>
    <p:sldId id="320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234B"/>
    <a:srgbClr val="EE234B"/>
    <a:srgbClr val="262626"/>
    <a:srgbClr val="ED23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63" autoAdjust="0"/>
    <p:restoredTop sz="60852" autoAdjust="0"/>
  </p:normalViewPr>
  <p:slideViewPr>
    <p:cSldViewPr snapToGrid="0" showGuides="1">
      <p:cViewPr>
        <p:scale>
          <a:sx n="85" d="100"/>
          <a:sy n="85" d="100"/>
        </p:scale>
        <p:origin x="1280" y="14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F4AD089-577C-4C69-8D5A-29C76AE367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6E4D3B9-8FEB-431B-A3BB-5CAA1481B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90878-AFCD-49E6-A91A-D3D82D9E9D55}" type="datetimeFigureOut">
              <a:rPr lang="ko-KR" altLang="en-US" smtClean="0"/>
              <a:t>2019. 10. 17.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8391E2-C64A-4FAB-96D7-01B26291B9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0A64F2-15AF-4AA2-A7AC-AF87739FAD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404A71-294D-49CE-A0A2-08132B44A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493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417EB-76F7-4DE7-93AA-C880C553CE34}" type="datetimeFigureOut">
              <a:rPr lang="ko-KR" altLang="en-US" smtClean="0"/>
              <a:t>2019. 10. 17.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3A6B79-CA84-4470-8AA2-12D2AB24A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156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﻿안녕하세요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배진호 입니다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8741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가입 화면입니다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생각보다 복잡하지 않습니다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이메일 주소와 암호 그리고 계정 아이디를 만듭니다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518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로그인이</a:t>
            </a:r>
            <a:r>
              <a:rPr kumimoji="1" lang="ko-KR" altLang="en-US" dirty="0"/>
              <a:t> 완료 되었다면</a:t>
            </a:r>
            <a:r>
              <a:rPr kumimoji="1" lang="en-US" altLang="ko-KR" dirty="0"/>
              <a:t>!</a:t>
            </a:r>
            <a:r>
              <a:rPr kumimoji="1" lang="ko-KR" altLang="en-US" dirty="0"/>
              <a:t> 저희는 앞에 </a:t>
            </a:r>
            <a:r>
              <a:rPr kumimoji="1" lang="en-US" altLang="ko-KR" dirty="0"/>
              <a:t>AWS </a:t>
            </a:r>
            <a:r>
              <a:rPr kumimoji="1" lang="ko-KR" altLang="en-US" dirty="0"/>
              <a:t>소개에 잠깐 언급을 했던 </a:t>
            </a:r>
            <a:r>
              <a:rPr kumimoji="1" lang="en-US" altLang="ko-KR" dirty="0"/>
              <a:t>EC2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선택합니다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 공간에 지라를 설치할 것입니다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85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그리고 저는 이미 인스턴스를 하나 만들어 놓은 상태인데요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인스턴스 시작을 누릅니다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	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681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그리고 상단에 </a:t>
            </a:r>
            <a:r>
              <a:rPr kumimoji="1" lang="en-US" altLang="ko-KR" dirty="0"/>
              <a:t>7</a:t>
            </a:r>
            <a:r>
              <a:rPr kumimoji="1" lang="ko-KR" altLang="en-US" dirty="0"/>
              <a:t>가지 단계를 선택하게 되면 </a:t>
            </a:r>
            <a:r>
              <a:rPr kumimoji="1" lang="en-US" altLang="ko-KR" dirty="0"/>
              <a:t>EC2</a:t>
            </a:r>
            <a:r>
              <a:rPr kumimoji="1" lang="ko-KR" altLang="en-US" dirty="0"/>
              <a:t>서버가 구성되게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대부분은 </a:t>
            </a:r>
            <a:r>
              <a:rPr kumimoji="1" lang="ko-KR" altLang="en-US" dirty="0" err="1"/>
              <a:t>프리티어를</a:t>
            </a:r>
            <a:r>
              <a:rPr kumimoji="1" lang="ko-KR" altLang="en-US" dirty="0"/>
              <a:t> 기준으로 저렴한 것들을 선택하시면 비용에 문제 없이 진행이 가능한데요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지라의 경우 메모리를 좀 많이 차지 하기 때문에 인스턴스 </a:t>
            </a:r>
            <a:r>
              <a:rPr kumimoji="1" lang="ko-KR" altLang="en-US" dirty="0" err="1"/>
              <a:t>구성시에</a:t>
            </a:r>
            <a:r>
              <a:rPr kumimoji="1" lang="ko-KR" altLang="en-US" dirty="0"/>
              <a:t> </a:t>
            </a:r>
            <a:r>
              <a:rPr kumimoji="1" lang="en-US" altLang="ko-KR" dirty="0"/>
              <a:t>t2.large </a:t>
            </a:r>
            <a:r>
              <a:rPr kumimoji="1" lang="ko-KR" altLang="en-US" dirty="0"/>
              <a:t>로 구성하면 설치 운영이 가능합니다</a:t>
            </a:r>
            <a:r>
              <a:rPr kumimoji="1" lang="en-US" altLang="ko-KR" dirty="0"/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8075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아마존 리눅스 </a:t>
            </a:r>
            <a:r>
              <a:rPr kumimoji="1" lang="en-US" altLang="ko-KR" dirty="0"/>
              <a:t>2</a:t>
            </a:r>
            <a:r>
              <a:rPr kumimoji="1" lang="ko-KR" altLang="en-US" dirty="0"/>
              <a:t> </a:t>
            </a:r>
            <a:r>
              <a:rPr kumimoji="1" lang="en-US" altLang="ko-KR" dirty="0"/>
              <a:t>AMI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실행해 보겠습니다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그리고 </a:t>
            </a:r>
            <a:r>
              <a:rPr kumimoji="1" lang="en-US" altLang="ko-KR" dirty="0"/>
              <a:t>t2.large </a:t>
            </a:r>
            <a:r>
              <a:rPr kumimoji="1" lang="ko-KR" altLang="en-US" dirty="0"/>
              <a:t>선택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그리고 </a:t>
            </a:r>
            <a:r>
              <a:rPr kumimoji="1" lang="en-US" altLang="ko-KR" dirty="0"/>
              <a:t>8080</a:t>
            </a:r>
            <a:r>
              <a:rPr kumimoji="1" lang="ko-KR" altLang="en-US" dirty="0"/>
              <a:t> 포트를 사용할 것이기 때문에 </a:t>
            </a:r>
            <a:r>
              <a:rPr kumimoji="1" lang="en-US" altLang="ko-KR" dirty="0"/>
              <a:t>TCP </a:t>
            </a:r>
            <a:r>
              <a:rPr kumimoji="1" lang="ko-KR" altLang="en-US" dirty="0"/>
              <a:t>로 규칙을 하나 열어주고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혹시나 모를 다른 접속들을 막기 위해서 내 아이피만 오픈을 하도록 하겠습니다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그리고 인스턴스를 시작하면 기존의 </a:t>
            </a:r>
            <a:r>
              <a:rPr kumimoji="1" lang="ko-KR" altLang="en-US" dirty="0" err="1"/>
              <a:t>키페어</a:t>
            </a:r>
            <a:r>
              <a:rPr kumimoji="1" lang="en-US" altLang="ko-KR" dirty="0"/>
              <a:t>,</a:t>
            </a:r>
            <a:r>
              <a:rPr kumimoji="1" lang="ko-KR" altLang="en-US" dirty="0"/>
              <a:t> 혹은 새 </a:t>
            </a:r>
            <a:r>
              <a:rPr kumimoji="1" lang="ko-KR" altLang="en-US" dirty="0" err="1"/>
              <a:t>키페어를</a:t>
            </a:r>
            <a:r>
              <a:rPr kumimoji="1" lang="ko-KR" altLang="en-US" dirty="0"/>
              <a:t> 생성하라는 내용이 나옵니다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새 </a:t>
            </a:r>
            <a:r>
              <a:rPr kumimoji="1" lang="ko-KR" altLang="en-US" dirty="0" err="1"/>
              <a:t>키페어를</a:t>
            </a:r>
            <a:r>
              <a:rPr kumimoji="1" lang="ko-KR" altLang="en-US" dirty="0"/>
              <a:t> 생성하게 되면</a:t>
            </a:r>
            <a:endParaRPr kumimoji="1" lang="en-US" altLang="ko-KR" dirty="0"/>
          </a:p>
          <a:p>
            <a:r>
              <a:rPr kumimoji="1" lang="ko-KR" altLang="en-US" dirty="0"/>
              <a:t>해당 파일을 잘 보관하고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실제로 터미널을 이용해서 서버에 </a:t>
            </a:r>
            <a:r>
              <a:rPr kumimoji="1" lang="ko-KR" altLang="en-US" dirty="0" err="1"/>
              <a:t>접속할때</a:t>
            </a:r>
            <a:r>
              <a:rPr kumimoji="1" lang="ko-KR" altLang="en-US" dirty="0"/>
              <a:t> 해당 키를 사용하면 됩니다</a:t>
            </a:r>
            <a:r>
              <a:rPr kumimoji="1" lang="en-US" altLang="ko-KR" dirty="0"/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2739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방금 이렇게 추가한 인스턴스를 볼 수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하나의 가상 서버가 이제 동작하고 있는 것을 확인할 수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이제 조금만 더 하면 서버를 띄워 볼 수 있습니다</a:t>
            </a:r>
            <a:r>
              <a:rPr kumimoji="1" lang="en-US" altLang="ko-KR" dirty="0"/>
              <a:t>!!!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2636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터미널을 하나 열어 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그리고 아까 추가한 </a:t>
            </a:r>
            <a:r>
              <a:rPr kumimoji="1" lang="ko-KR" altLang="en-US" dirty="0" err="1"/>
              <a:t>키페어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pem</a:t>
            </a:r>
            <a:r>
              <a:rPr kumimoji="1" lang="en-US" altLang="ko-KR" dirty="0"/>
              <a:t> </a:t>
            </a:r>
            <a:r>
              <a:rPr kumimoji="1" lang="ko-KR" altLang="en-US" dirty="0"/>
              <a:t>파일이 있는 곳의 위치로 가서 접속을 시도 해봅니다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2259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접속 된 화면입니다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2718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지난 강의에서 지라에 대한 간략한 사용 방법과 설명들을 들어볼 수 있었는데요</a:t>
            </a:r>
            <a:r>
              <a:rPr kumimoji="1" lang="en-US" altLang="ko-KR" dirty="0"/>
              <a:t>~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이번 시간에는 지라 소프트웨어를 설치해보려고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지라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아틀라시안</a:t>
            </a:r>
            <a:r>
              <a:rPr kumimoji="1" lang="ko-KR" altLang="en-US" dirty="0"/>
              <a:t> 사이트에 접속해서 설치 없이 바로 사용할 수도 있지만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사내에서 지라를 구축하기 위해서는 </a:t>
            </a:r>
            <a:endParaRPr kumimoji="1" lang="en-US" altLang="ko-KR" dirty="0"/>
          </a:p>
          <a:p>
            <a:r>
              <a:rPr kumimoji="1" lang="ko-KR" altLang="en-US" dirty="0"/>
              <a:t>지라를 설치하는 일부터 세팅하는 일까지 </a:t>
            </a:r>
            <a:r>
              <a:rPr kumimoji="1" lang="ko-KR" altLang="en-US" dirty="0" err="1"/>
              <a:t>직접해야할</a:t>
            </a:r>
            <a:r>
              <a:rPr kumimoji="1" lang="ko-KR" altLang="en-US" dirty="0"/>
              <a:t> 수도 있는데요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AWS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활용해서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도커를</a:t>
            </a:r>
            <a:r>
              <a:rPr kumimoji="1" lang="ko-KR" altLang="en-US" dirty="0"/>
              <a:t> 친숙하게 하기 위해서 이 도구들을 사용해서</a:t>
            </a:r>
            <a:endParaRPr kumimoji="1" lang="en-US" altLang="ko-KR" dirty="0"/>
          </a:p>
          <a:p>
            <a:r>
              <a:rPr kumimoji="1" lang="ko-KR" altLang="en-US" dirty="0"/>
              <a:t>지라를 설치해 보는 작업을 함께 진행해 보려고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293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도커가</a:t>
            </a:r>
            <a:r>
              <a:rPr kumimoji="1" lang="ko-KR" altLang="en-US" dirty="0"/>
              <a:t> 있는지 한번 쳐보겠습니다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없습니다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그럼 설치를 해야겠죠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설치 후에 </a:t>
            </a:r>
            <a:r>
              <a:rPr kumimoji="1" lang="en-US" altLang="ko-KR" dirty="0"/>
              <a:t>docker 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쳤을때</a:t>
            </a:r>
            <a:r>
              <a:rPr kumimoji="1" lang="ko-KR" altLang="en-US" dirty="0"/>
              <a:t> 우측처럼 나오면 설치가 완료된 것입니다</a:t>
            </a:r>
            <a:r>
              <a:rPr kumimoji="1" lang="en-US" altLang="ko-KR" dirty="0"/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143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지난 강의에서 지라에 대한 간략한 사용 방법과 설명들을 들어볼 수 있었는데요</a:t>
            </a:r>
            <a:r>
              <a:rPr kumimoji="1" lang="en-US" altLang="ko-KR" dirty="0"/>
              <a:t>~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이번 시간에는 지라 소프트웨어를 설치해보려고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지라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아틀라시안</a:t>
            </a:r>
            <a:r>
              <a:rPr kumimoji="1" lang="ko-KR" altLang="en-US" dirty="0"/>
              <a:t> 사이트에 접속해서 설치 없이 바로 사용할 수도 있지만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사내에서 지라를 구축하기 위해서는 </a:t>
            </a:r>
            <a:endParaRPr kumimoji="1" lang="en-US" altLang="ko-KR" dirty="0"/>
          </a:p>
          <a:p>
            <a:r>
              <a:rPr kumimoji="1" lang="ko-KR" altLang="en-US" dirty="0"/>
              <a:t>지라를 설치하는 일부터 세팅하는 일까지 </a:t>
            </a:r>
            <a:r>
              <a:rPr kumimoji="1" lang="ko-KR" altLang="en-US" dirty="0" err="1"/>
              <a:t>직접해야할</a:t>
            </a:r>
            <a:r>
              <a:rPr kumimoji="1" lang="ko-KR" altLang="en-US" dirty="0"/>
              <a:t> 수도 있는데요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AWS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활용해서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도커를</a:t>
            </a:r>
            <a:r>
              <a:rPr kumimoji="1" lang="ko-KR" altLang="en-US" dirty="0"/>
              <a:t> 친숙하게 하기 위해서 이 도구들을 사용해서</a:t>
            </a:r>
            <a:endParaRPr kumimoji="1" lang="en-US" altLang="ko-KR" dirty="0"/>
          </a:p>
          <a:p>
            <a:r>
              <a:rPr kumimoji="1" lang="ko-KR" altLang="en-US" dirty="0"/>
              <a:t>지라를 설치해 보는 작업을 함께 진행해 보려고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1991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현재 </a:t>
            </a:r>
            <a:r>
              <a:rPr kumimoji="1" lang="ko-KR" altLang="en-US" dirty="0" err="1"/>
              <a:t>도커가</a:t>
            </a:r>
            <a:r>
              <a:rPr kumimoji="1" lang="ko-KR" altLang="en-US" dirty="0"/>
              <a:t> 올라와 있는 리스트를 확인하는 명령어 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역시나 간단치 않죠</a:t>
            </a:r>
            <a:r>
              <a:rPr kumimoji="1" lang="en-US" altLang="ko-KR" dirty="0"/>
              <a:t>?</a:t>
            </a:r>
            <a:r>
              <a:rPr kumimoji="1" lang="ko-KR" altLang="en-US" dirty="0"/>
              <a:t> 해당 에러 </a:t>
            </a:r>
            <a:r>
              <a:rPr kumimoji="1" lang="ko-KR" altLang="en-US" dirty="0" err="1"/>
              <a:t>메세지가</a:t>
            </a:r>
            <a:r>
              <a:rPr kumimoji="1" lang="ko-KR" altLang="en-US" dirty="0"/>
              <a:t> 나옵니다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당황하지 말고 </a:t>
            </a:r>
            <a:r>
              <a:rPr kumimoji="1" lang="ko-KR" altLang="en-US" dirty="0" err="1"/>
              <a:t>도커를</a:t>
            </a:r>
            <a:r>
              <a:rPr kumimoji="1" lang="ko-KR" altLang="en-US" dirty="0"/>
              <a:t> 실행해주는 시스템 명령어를 </a:t>
            </a:r>
            <a:r>
              <a:rPr kumimoji="1" lang="ko-KR" altLang="en-US" dirty="0" err="1"/>
              <a:t>동작시킵니다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실행명령어를 </a:t>
            </a:r>
            <a:r>
              <a:rPr kumimoji="1" lang="ko-KR" altLang="en-US" dirty="0" err="1"/>
              <a:t>동작시켰는데</a:t>
            </a:r>
            <a:r>
              <a:rPr kumimoji="1" lang="ko-KR" altLang="en-US" dirty="0"/>
              <a:t> 새로운 에러가 떴네요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도커를</a:t>
            </a:r>
            <a:r>
              <a:rPr kumimoji="1" lang="ko-KR" altLang="en-US" dirty="0"/>
              <a:t> 실행시킬 권한이 없다는 것인데요 지금 현재 접속 유저의 계정 정보와 </a:t>
            </a:r>
            <a:r>
              <a:rPr kumimoji="1" lang="en-US" altLang="ko-KR" dirty="0"/>
              <a:t>root </a:t>
            </a:r>
            <a:r>
              <a:rPr kumimoji="1" lang="ko-KR" altLang="en-US" dirty="0"/>
              <a:t>계정이 달라서 발생된 </a:t>
            </a:r>
            <a:r>
              <a:rPr kumimoji="1" lang="ko-KR" altLang="en-US" dirty="0" err="1"/>
              <a:t>에러라</a:t>
            </a:r>
            <a:r>
              <a:rPr kumimoji="1" lang="ko-KR" altLang="en-US" dirty="0"/>
              <a:t> 해당 부분에 권한을 주고 다시 실행 시켜 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드디어 </a:t>
            </a:r>
            <a:r>
              <a:rPr kumimoji="1" lang="ko-KR" altLang="en-US" dirty="0" err="1"/>
              <a:t>도커가</a:t>
            </a:r>
            <a:r>
              <a:rPr kumimoji="1" lang="ko-KR" altLang="en-US" dirty="0"/>
              <a:t> 떴네요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7254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지난 강의에서 지라에 대한 간략한 사용 방법과 설명들을 들어볼 수 있었는데요</a:t>
            </a:r>
            <a:r>
              <a:rPr kumimoji="1" lang="en-US" altLang="ko-KR" dirty="0"/>
              <a:t>~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이번 시간에는 지라 소프트웨어를 설치해보려고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지라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아틀라시안</a:t>
            </a:r>
            <a:r>
              <a:rPr kumimoji="1" lang="ko-KR" altLang="en-US" dirty="0"/>
              <a:t> 사이트에 접속해서 설치 없이 바로 사용할 수도 있지만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사내에서 지라를 구축하기 위해서는 </a:t>
            </a:r>
            <a:endParaRPr kumimoji="1" lang="en-US" altLang="ko-KR" dirty="0"/>
          </a:p>
          <a:p>
            <a:r>
              <a:rPr kumimoji="1" lang="ko-KR" altLang="en-US" dirty="0"/>
              <a:t>지라를 설치하는 일부터 세팅하는 일까지 </a:t>
            </a:r>
            <a:r>
              <a:rPr kumimoji="1" lang="ko-KR" altLang="en-US" dirty="0" err="1"/>
              <a:t>직접해야할</a:t>
            </a:r>
            <a:r>
              <a:rPr kumimoji="1" lang="ko-KR" altLang="en-US" dirty="0"/>
              <a:t> 수도 있는데요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AWS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활용해서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도커를</a:t>
            </a:r>
            <a:r>
              <a:rPr kumimoji="1" lang="ko-KR" altLang="en-US" dirty="0"/>
              <a:t> 친숙하게 하기 위해서 이 도구들을 사용해서</a:t>
            </a:r>
            <a:endParaRPr kumimoji="1" lang="en-US" altLang="ko-KR" dirty="0"/>
          </a:p>
          <a:p>
            <a:r>
              <a:rPr kumimoji="1" lang="ko-KR" altLang="en-US" dirty="0"/>
              <a:t>지라를 설치해 보는 작업을 함께 진행해 보려고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0932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이제 이 순서대로 명령어를 하나씩 입력해 보겠습니다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하단에 </a:t>
            </a:r>
            <a:r>
              <a:rPr kumimoji="1" lang="ko-KR" altLang="en-US" dirty="0" err="1"/>
              <a:t>도커를</a:t>
            </a:r>
            <a:r>
              <a:rPr kumimoji="1" lang="ko-KR" altLang="en-US" dirty="0"/>
              <a:t> 생성하는 부분에는 여러가지 옵션들이 붙어있는데요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포트를 어디를 </a:t>
            </a:r>
            <a:r>
              <a:rPr kumimoji="1" lang="ko-KR" altLang="en-US" dirty="0" err="1"/>
              <a:t>열것인지</a:t>
            </a:r>
            <a:r>
              <a:rPr kumimoji="1" lang="ko-KR" altLang="en-US" dirty="0"/>
              <a:t> 그리고 메모리는 어떻게 잡을 것인지 등등 </a:t>
            </a:r>
            <a:r>
              <a:rPr kumimoji="1" lang="ko-KR" altLang="en-US" dirty="0" err="1"/>
              <a:t>도커의</a:t>
            </a:r>
            <a:r>
              <a:rPr kumimoji="1" lang="ko-KR" altLang="en-US" dirty="0"/>
              <a:t> 이름을 잘 설정해서 실행해 줍니다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0835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그럼 설치 완료</a:t>
            </a:r>
            <a:r>
              <a:rPr kumimoji="1" lang="en-US" altLang="ko-KR" dirty="0"/>
              <a:t>,</a:t>
            </a:r>
            <a:r>
              <a:rPr kumimoji="1" lang="ko-KR" altLang="en-US" dirty="0"/>
              <a:t> 방금 설치한 서버의 경로를 통해서 지라가 설치 </a:t>
            </a:r>
            <a:r>
              <a:rPr kumimoji="1" lang="ko-KR" altLang="en-US" dirty="0" err="1"/>
              <a:t>된것을</a:t>
            </a:r>
            <a:r>
              <a:rPr kumimoji="1" lang="ko-KR" altLang="en-US" dirty="0"/>
              <a:t> 확인할 수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그리고 다음으로 넘기고</a:t>
            </a:r>
            <a:r>
              <a:rPr kumimoji="1" lang="en-US" altLang="ko-KR" dirty="0"/>
              <a:t>!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9644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새로운 </a:t>
            </a:r>
            <a:r>
              <a:rPr kumimoji="1" lang="ko-KR" altLang="en-US" dirty="0" err="1"/>
              <a:t>트라이얼</a:t>
            </a:r>
            <a:r>
              <a:rPr kumimoji="1" lang="ko-KR" altLang="en-US" dirty="0"/>
              <a:t> 라이센스를 클릭해서</a:t>
            </a:r>
            <a:r>
              <a:rPr kumimoji="1" lang="en-US" altLang="ko-KR" dirty="0"/>
              <a:t>!</a:t>
            </a:r>
            <a:r>
              <a:rPr kumimoji="1" lang="ko-KR" altLang="en-US" dirty="0"/>
              <a:t> </a:t>
            </a:r>
            <a:r>
              <a:rPr kumimoji="1" lang="en-US" altLang="ko-KR" dirty="0"/>
              <a:t>Generate </a:t>
            </a:r>
            <a:r>
              <a:rPr kumimoji="1" lang="ko-KR" altLang="en-US" dirty="0"/>
              <a:t>라이센스를 클릭한 뒤 해당 정보를 기입하면</a:t>
            </a:r>
            <a:endParaRPr kumimoji="1" lang="en-US" altLang="ko-KR" dirty="0"/>
          </a:p>
          <a:p>
            <a:r>
              <a:rPr kumimoji="1" lang="ko-KR" altLang="en-US" dirty="0"/>
              <a:t>그럼 바로 사용가능하게 됩니다</a:t>
            </a:r>
            <a:r>
              <a:rPr kumimoji="1" lang="en-US" altLang="ko-KR" dirty="0"/>
              <a:t>!</a:t>
            </a:r>
            <a:r>
              <a:rPr kumimoji="1" lang="ko-KR" altLang="en-US" dirty="0"/>
              <a:t> 물론 유료로 구매하셨다면 해당 라이센스를 활용하면 되겠죠</a:t>
            </a:r>
            <a:r>
              <a:rPr kumimoji="1" lang="en-US" altLang="ko-KR" dirty="0"/>
              <a:t>?!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이렇게 </a:t>
            </a:r>
            <a:r>
              <a:rPr kumimoji="1" lang="en-US" altLang="ko-KR" dirty="0"/>
              <a:t>AWS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활용해서 </a:t>
            </a:r>
            <a:r>
              <a:rPr kumimoji="1" lang="ko-KR" altLang="en-US" dirty="0" err="1"/>
              <a:t>도커를</a:t>
            </a:r>
            <a:r>
              <a:rPr kumimoji="1" lang="ko-KR" altLang="en-US" dirty="0"/>
              <a:t> 활용해서 지라를 설치하는 과정을 </a:t>
            </a:r>
            <a:r>
              <a:rPr kumimoji="1" lang="ko-KR" altLang="en-US" dirty="0" err="1"/>
              <a:t>한번해보았습니다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어떠신가요</a:t>
            </a:r>
            <a:r>
              <a:rPr kumimoji="1" lang="en-US" altLang="ko-KR" dirty="0"/>
              <a:t>?!</a:t>
            </a:r>
          </a:p>
          <a:p>
            <a:r>
              <a:rPr kumimoji="1" lang="ko-KR" altLang="en-US" dirty="0"/>
              <a:t>조금 </a:t>
            </a:r>
            <a:r>
              <a:rPr kumimoji="1" lang="ko-KR" altLang="en-US" dirty="0" err="1"/>
              <a:t>도커가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쉬워졌을까요</a:t>
            </a:r>
            <a:r>
              <a:rPr kumimoji="1" lang="en-US" altLang="ko-KR" dirty="0"/>
              <a:t>?!</a:t>
            </a:r>
          </a:p>
          <a:p>
            <a:r>
              <a:rPr kumimoji="1" lang="ko-KR" altLang="en-US" dirty="0"/>
              <a:t>다음 강의는 지라의 이슈이해하기 입니다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071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첫 강의에 보았던 화면입니다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아틀라시안</a:t>
            </a:r>
            <a:r>
              <a:rPr kumimoji="1" lang="ko-KR" altLang="en-US" dirty="0"/>
              <a:t> 홈페이지에 접속합니다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401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유료로 구매하거나 계정 정보를 활용해서 이 제품을 사용하려고 하는 경우 가입이 필요합니다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471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유료로 구매하거나 계정 정보를 활용해서 이 제품을 사용하려고 하는 경우 가입이 필요합니다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구글 계정을 사용하는 경우 비교적 쉽게 가입이 가능한데요</a:t>
            </a:r>
            <a:r>
              <a:rPr kumimoji="1" lang="en-US" altLang="ko-KR" dirty="0"/>
              <a:t>~!</a:t>
            </a:r>
            <a:r>
              <a:rPr kumimoji="1" lang="ko-KR" altLang="en-US" dirty="0"/>
              <a:t> 이메일 정보와 패스워드 정보를 넣으면 쉽게 가입이 가능합니다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107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이렇게 </a:t>
            </a:r>
            <a:r>
              <a:rPr kumimoji="1" lang="ko-KR" altLang="en-US" dirty="0" err="1"/>
              <a:t>클라우드에서</a:t>
            </a:r>
            <a:r>
              <a:rPr kumimoji="1" lang="ko-KR" altLang="en-US" dirty="0"/>
              <a:t> 체험하기와 서버에서 체험하기를 선택할 수 있는데요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우리는 이 두가지 사용 방식 이외에</a:t>
            </a:r>
            <a:endParaRPr kumimoji="1" lang="en-US" altLang="ko-KR" dirty="0"/>
          </a:p>
          <a:p>
            <a:r>
              <a:rPr kumimoji="1" lang="en-US" altLang="ko-KR" dirty="0"/>
              <a:t>AWS </a:t>
            </a:r>
            <a:r>
              <a:rPr kumimoji="1" lang="ko-KR" altLang="en-US" dirty="0"/>
              <a:t>에 직접 설치해서 사용해 보도록 하겠습니다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834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AWS </a:t>
            </a:r>
            <a:r>
              <a:rPr kumimoji="1" lang="ko-KR" altLang="en-US" dirty="0"/>
              <a:t>홈페이지에 접속합니다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0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상단에 콘솔에 </a:t>
            </a:r>
            <a:r>
              <a:rPr kumimoji="1" lang="ko-KR" altLang="en-US" dirty="0" err="1"/>
              <a:t>로그인을</a:t>
            </a:r>
            <a:r>
              <a:rPr kumimoji="1" lang="ko-KR" altLang="en-US" dirty="0"/>
              <a:t> 클릭합니다</a:t>
            </a:r>
            <a:r>
              <a:rPr kumimoji="1" lang="en-US" altLang="ko-KR" dirty="0"/>
              <a:t>!</a:t>
            </a:r>
            <a:r>
              <a:rPr kumimoji="1" lang="ko-KR" altLang="en-US" dirty="0"/>
              <a:t> 가입이 안되어 있으시다면 가입을 하시면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903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상단에 콘솔에 </a:t>
            </a:r>
            <a:r>
              <a:rPr kumimoji="1" lang="ko-KR" altLang="en-US" dirty="0" err="1"/>
              <a:t>로그인을</a:t>
            </a:r>
            <a:r>
              <a:rPr kumimoji="1" lang="ko-KR" altLang="en-US" dirty="0"/>
              <a:t> 클릭합니다</a:t>
            </a:r>
            <a:r>
              <a:rPr kumimoji="1" lang="en-US" altLang="ko-KR" dirty="0"/>
              <a:t>!</a:t>
            </a:r>
            <a:r>
              <a:rPr kumimoji="1" lang="ko-KR" altLang="en-US" dirty="0"/>
              <a:t> 가입이 안되어 있으시다면 가입을 하시면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246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한 줄 클립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71D965-21D0-4892-842C-044DD41B9587}"/>
              </a:ext>
            </a:extLst>
          </p:cNvPr>
          <p:cNvSpPr txBox="1"/>
          <p:nvPr userDrawn="1"/>
        </p:nvSpPr>
        <p:spPr>
          <a:xfrm>
            <a:off x="495856" y="1800062"/>
            <a:ext cx="1497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</a:rPr>
              <a:t>Chapter</a:t>
            </a:r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F234B"/>
                </a:solidFill>
                <a:latin typeface="Gotham" panose="02000604030000020004" pitchFamily="50" charset="0"/>
              </a:rPr>
              <a:t>.</a:t>
            </a:r>
            <a:endParaRPr lang="ko-KR" altLang="en-US" sz="24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F234B"/>
              </a:solidFill>
              <a:latin typeface="Gotham" panose="02000604030000020004" pitchFamily="50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5727188-3061-41B4-B310-9C2227E90D3B}"/>
              </a:ext>
            </a:extLst>
          </p:cNvPr>
          <p:cNvCxnSpPr>
            <a:cxnSpLocks/>
          </p:cNvCxnSpPr>
          <p:nvPr userDrawn="1"/>
        </p:nvCxnSpPr>
        <p:spPr>
          <a:xfrm>
            <a:off x="617990" y="2938906"/>
            <a:ext cx="0" cy="52819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A879DE61-C251-46DD-B101-E9333EFC4A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66849" y="1791171"/>
            <a:ext cx="896376" cy="574675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lang="ko-KR" altLang="en-US" b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</a:defRPr>
            </a:lvl1pPr>
            <a:lvl2pPr marL="457200" indent="0">
              <a:buFontTx/>
              <a:buNone/>
              <a:defRPr lang="ko-KR" altLang="en-US" smtClean="0"/>
            </a:lvl2pPr>
            <a:lvl3pPr marL="914400" indent="0">
              <a:buFontTx/>
              <a:buNone/>
              <a:defRPr lang="ko-KR" altLang="en-US" smtClean="0"/>
            </a:lvl3pPr>
            <a:lvl4pPr marL="1371600" indent="0">
              <a:buFontTx/>
              <a:buNone/>
              <a:defRPr lang="ko-KR" altLang="en-US" smtClean="0"/>
            </a:lvl4pPr>
            <a:lvl5pPr marL="1828800" indent="0">
              <a:buFontTx/>
              <a:buNone/>
              <a:defRPr lang="ko-KR" altLang="en-US"/>
            </a:lvl5pPr>
          </a:lstStyle>
          <a:p>
            <a:pPr marL="0" lvl="0" indent="0">
              <a:buNone/>
            </a:pPr>
            <a:r>
              <a:rPr lang="en-US" altLang="ko-KR" dirty="0"/>
              <a:t>00</a:t>
            </a:r>
            <a:endParaRPr lang="ko-KR" altLang="en-US" dirty="0"/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6AB0D710-48B4-46E6-9346-8D7DBFCE081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9400" y="2255407"/>
            <a:ext cx="8067675" cy="455377"/>
          </a:xfrm>
          <a:prstGeom prst="rect">
            <a:avLst/>
          </a:prstGeom>
        </p:spPr>
        <p:txBody>
          <a:bodyPr wrap="none"/>
          <a:lstStyle>
            <a:lvl1pPr marL="0" indent="0">
              <a:buFontTx/>
              <a:buNone/>
              <a:defRPr lang="ko-KR" altLang="en-US" dirty="0" smtClean="0">
                <a:solidFill>
                  <a:srgbClr val="EF234B"/>
                </a:solidFill>
                <a:effectLst/>
                <a:latin typeface="Noto Sans CJK KR Bold" panose="020B0800000000000000" pitchFamily="34" charset="-127"/>
                <a:ea typeface="Noto Sans CJK KR Bold" panose="020B0800000000000000" pitchFamily="34" charset="-127"/>
                <a:cs typeface="+mj-cs"/>
              </a:defRPr>
            </a:lvl1pPr>
            <a:lvl2pPr marL="457200" indent="0">
              <a:buFontTx/>
              <a:buNone/>
              <a:defRPr lang="ko-KR" altLang="en-US" sz="1800" dirty="0" smtClean="0"/>
            </a:lvl2pPr>
            <a:lvl3pPr marL="914400" indent="0">
              <a:buFontTx/>
              <a:buNone/>
              <a:defRPr lang="ko-KR" altLang="en-US" sz="1800" dirty="0" smtClean="0"/>
            </a:lvl3pPr>
            <a:lvl4pPr marL="1371600" indent="0">
              <a:buFontTx/>
              <a:buNone/>
              <a:defRPr lang="ko-KR" altLang="en-US" dirty="0" smtClean="0"/>
            </a:lvl4pPr>
            <a:lvl5pPr marL="1828800" indent="0">
              <a:buFontTx/>
              <a:buNone/>
              <a:defRPr lang="ko-KR" altLang="en-US" dirty="0"/>
            </a:lvl5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dirty="0" err="1"/>
              <a:t>챕터명을</a:t>
            </a:r>
            <a:r>
              <a:rPr lang="ko-KR" altLang="en-US" dirty="0"/>
              <a:t> 적어주세요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84CB14D-9C81-4C8D-B3C2-8C815361F3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063" y="2794486"/>
            <a:ext cx="8661510" cy="892215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lang="ko-KR" altLang="en-US" sz="6000" dirty="0" smtClean="0">
                <a:solidFill>
                  <a:schemeClr val="bg1"/>
                </a:solidFill>
                <a:effectLst/>
                <a:latin typeface="Noto Sans CJK KR Bold" panose="020B0800000000000000" pitchFamily="34" charset="-127"/>
                <a:ea typeface="Noto Sans CJK KR Bold" panose="020B0800000000000000" pitchFamily="34" charset="-127"/>
                <a:cs typeface="+mj-cs"/>
              </a:defRPr>
            </a:lvl1pPr>
            <a:lvl2pPr marL="457200" indent="0">
              <a:buFontTx/>
              <a:buNone/>
              <a:defRPr lang="ko-KR" altLang="en-US" dirty="0" smtClean="0"/>
            </a:lvl2pPr>
            <a:lvl3pPr marL="914400" indent="0">
              <a:buFontTx/>
              <a:buNone/>
              <a:defRPr lang="ko-KR" altLang="en-US" dirty="0" smtClean="0"/>
            </a:lvl3pPr>
            <a:lvl4pPr marL="1371600" indent="0">
              <a:buFontTx/>
              <a:buNone/>
              <a:defRPr lang="ko-KR" altLang="en-US" dirty="0" smtClean="0"/>
            </a:lvl4pPr>
            <a:lvl5pPr marL="1828800" indent="0">
              <a:buFontTx/>
              <a:buNone/>
              <a:defRPr lang="ko-KR" altLang="en-US" dirty="0"/>
            </a:lvl5pPr>
          </a:lstStyle>
          <a:p>
            <a:pPr marL="0" lvl="0" indent="0">
              <a:buNone/>
            </a:pPr>
            <a:r>
              <a:rPr lang="ko-KR" altLang="en-US"/>
              <a:t>클립명이 한 줄일 경우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533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한 줄 클립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71D965-21D0-4892-842C-044DD41B9587}"/>
              </a:ext>
            </a:extLst>
          </p:cNvPr>
          <p:cNvSpPr txBox="1"/>
          <p:nvPr userDrawn="1"/>
        </p:nvSpPr>
        <p:spPr>
          <a:xfrm>
            <a:off x="495856" y="1800062"/>
            <a:ext cx="1497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</a:rPr>
              <a:t>Chapter</a:t>
            </a:r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F234B"/>
                </a:solidFill>
                <a:latin typeface="Gotham" panose="02000604030000020004" pitchFamily="50" charset="0"/>
              </a:rPr>
              <a:t>.</a:t>
            </a:r>
            <a:endParaRPr lang="ko-KR" altLang="en-US" sz="24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F234B"/>
              </a:solidFill>
              <a:latin typeface="Gotham" panose="02000604030000020004" pitchFamily="50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5727188-3061-41B4-B310-9C2227E90D3B}"/>
              </a:ext>
            </a:extLst>
          </p:cNvPr>
          <p:cNvCxnSpPr>
            <a:cxnSpLocks/>
          </p:cNvCxnSpPr>
          <p:nvPr userDrawn="1"/>
        </p:nvCxnSpPr>
        <p:spPr>
          <a:xfrm>
            <a:off x="617990" y="2938906"/>
            <a:ext cx="0" cy="1461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A879DE61-C251-46DD-B101-E9333EFC4A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66849" y="1791171"/>
            <a:ext cx="896376" cy="574675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lang="ko-KR" altLang="en-US" b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</a:defRPr>
            </a:lvl1pPr>
            <a:lvl2pPr marL="457200" indent="0">
              <a:buFontTx/>
              <a:buNone/>
              <a:defRPr lang="ko-KR" altLang="en-US" smtClean="0"/>
            </a:lvl2pPr>
            <a:lvl3pPr marL="914400" indent="0">
              <a:buFontTx/>
              <a:buNone/>
              <a:defRPr lang="ko-KR" altLang="en-US" smtClean="0"/>
            </a:lvl3pPr>
            <a:lvl4pPr marL="1371600" indent="0">
              <a:buFontTx/>
              <a:buNone/>
              <a:defRPr lang="ko-KR" altLang="en-US" smtClean="0"/>
            </a:lvl4pPr>
            <a:lvl5pPr marL="1828800" indent="0">
              <a:buFontTx/>
              <a:buNone/>
              <a:defRPr lang="ko-KR" altLang="en-US"/>
            </a:lvl5pPr>
          </a:lstStyle>
          <a:p>
            <a:pPr marL="0" lvl="0" indent="0">
              <a:buNone/>
            </a:pPr>
            <a:r>
              <a:rPr lang="en-US" altLang="ko-KR" dirty="0"/>
              <a:t>00</a:t>
            </a:r>
            <a:endParaRPr lang="ko-KR" altLang="en-US" dirty="0"/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6AB0D710-48B4-46E6-9346-8D7DBFCE081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9400" y="2255407"/>
            <a:ext cx="8067675" cy="455377"/>
          </a:xfrm>
          <a:prstGeom prst="rect">
            <a:avLst/>
          </a:prstGeom>
        </p:spPr>
        <p:txBody>
          <a:bodyPr wrap="none"/>
          <a:lstStyle>
            <a:lvl1pPr marL="0" indent="0">
              <a:buFontTx/>
              <a:buNone/>
              <a:defRPr lang="ko-KR" altLang="en-US" dirty="0" smtClean="0">
                <a:solidFill>
                  <a:srgbClr val="EF234B"/>
                </a:solidFill>
                <a:effectLst/>
                <a:latin typeface="Noto Sans CJK KR Bold" panose="020B0800000000000000" pitchFamily="34" charset="-127"/>
                <a:ea typeface="Noto Sans CJK KR Bold" panose="020B0800000000000000" pitchFamily="34" charset="-127"/>
                <a:cs typeface="+mj-cs"/>
              </a:defRPr>
            </a:lvl1pPr>
            <a:lvl2pPr marL="457200" indent="0">
              <a:buFontTx/>
              <a:buNone/>
              <a:defRPr lang="ko-KR" altLang="en-US" sz="1800" dirty="0" smtClean="0"/>
            </a:lvl2pPr>
            <a:lvl3pPr marL="914400" indent="0">
              <a:buFontTx/>
              <a:buNone/>
              <a:defRPr lang="ko-KR" altLang="en-US" sz="1800" dirty="0" smtClean="0"/>
            </a:lvl3pPr>
            <a:lvl4pPr marL="1371600" indent="0">
              <a:buFontTx/>
              <a:buNone/>
              <a:defRPr lang="ko-KR" altLang="en-US" dirty="0" smtClean="0"/>
            </a:lvl4pPr>
            <a:lvl5pPr marL="1828800" indent="0">
              <a:buFontTx/>
              <a:buNone/>
              <a:defRPr lang="ko-KR" altLang="en-US" dirty="0"/>
            </a:lvl5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dirty="0" err="1"/>
              <a:t>챕터명을</a:t>
            </a:r>
            <a:r>
              <a:rPr lang="ko-KR" altLang="en-US" dirty="0"/>
              <a:t> 적어주세요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84CB14D-9C81-4C8D-B3C2-8C815361F3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063" y="2794486"/>
            <a:ext cx="8661510" cy="2053739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lang="ko-KR" altLang="en-US" sz="6000" dirty="0" smtClean="0">
                <a:solidFill>
                  <a:schemeClr val="bg1"/>
                </a:solidFill>
                <a:effectLst/>
                <a:latin typeface="Noto Sans CJK KR Bold" panose="020B0800000000000000" pitchFamily="34" charset="-127"/>
                <a:ea typeface="Noto Sans CJK KR Bold" panose="020B0800000000000000" pitchFamily="34" charset="-127"/>
                <a:cs typeface="+mj-cs"/>
              </a:defRPr>
            </a:lvl1pPr>
            <a:lvl2pPr marL="457200" indent="0">
              <a:buFontTx/>
              <a:buNone/>
              <a:defRPr lang="ko-KR" altLang="en-US" dirty="0" smtClean="0"/>
            </a:lvl2pPr>
            <a:lvl3pPr marL="914400" indent="0">
              <a:buFontTx/>
              <a:buNone/>
              <a:defRPr lang="ko-KR" altLang="en-US" dirty="0" smtClean="0"/>
            </a:lvl3pPr>
            <a:lvl4pPr marL="1371600" indent="0">
              <a:buFontTx/>
              <a:buNone/>
              <a:defRPr lang="ko-KR" altLang="en-US" dirty="0" smtClean="0"/>
            </a:lvl4pPr>
            <a:lvl5pPr marL="1828800" indent="0">
              <a:buFontTx/>
              <a:buNone/>
              <a:defRPr lang="ko-KR" altLang="en-US" dirty="0"/>
            </a:lvl5pPr>
          </a:lstStyle>
          <a:p>
            <a:pPr marL="0" lvl="0" indent="0">
              <a:buNone/>
            </a:pPr>
            <a:r>
              <a:rPr lang="ko-KR" altLang="en-US" dirty="0"/>
              <a:t>클립명이 두 줄일 경우 이 슬라이드를 이용해주세요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4455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챕터 구분이 필요할 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0">
            <a:extLst>
              <a:ext uri="{FF2B5EF4-FFF2-40B4-BE49-F238E27FC236}">
                <a16:creationId xmlns:a16="http://schemas.microsoft.com/office/drawing/2014/main" id="{EF564003-98FF-47E8-BF21-0681B28D2D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867" y="2862057"/>
            <a:ext cx="10930266" cy="1201773"/>
          </a:xfrm>
          <a:prstGeom prst="rect">
            <a:avLst/>
          </a:prstGeom>
        </p:spPr>
        <p:txBody>
          <a:bodyPr/>
          <a:lstStyle>
            <a:lvl1pPr algn="ctr">
              <a:defRPr sz="3600">
                <a:ln>
                  <a:solidFill>
                    <a:schemeClr val="tx1">
                      <a:alpha val="0"/>
                    </a:schemeClr>
                  </a:solidFill>
                </a:ln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/>
              <a:t>챕터</a:t>
            </a:r>
            <a:r>
              <a:rPr lang="en-US" altLang="ko-KR"/>
              <a:t>(</a:t>
            </a:r>
            <a:r>
              <a:rPr lang="ko-KR" altLang="en-US"/>
              <a:t>클립 제목</a:t>
            </a:r>
            <a:r>
              <a:rPr lang="en-US" altLang="ko-KR"/>
              <a:t>)</a:t>
            </a:r>
            <a:r>
              <a:rPr lang="ko-KR" altLang="en-US"/>
              <a:t>명을 적어주세요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C0E3EA-3EC6-4209-956D-24BE6D694471}"/>
              </a:ext>
            </a:extLst>
          </p:cNvPr>
          <p:cNvSpPr txBox="1"/>
          <p:nvPr userDrawn="1"/>
        </p:nvSpPr>
        <p:spPr>
          <a:xfrm>
            <a:off x="5388755" y="2321199"/>
            <a:ext cx="1057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Chapter</a:t>
            </a:r>
            <a:r>
              <a:rPr lang="en-US" altLang="ko-KR" sz="16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E234B"/>
                </a:solidFill>
                <a:latin typeface="Gotham" panose="02000604030000020004" pitchFamily="50" charset="0"/>
              </a:rPr>
              <a:t>.</a:t>
            </a:r>
            <a:endParaRPr lang="ko-KR" altLang="en-US" sz="1600" b="1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E234B"/>
              </a:solidFill>
              <a:latin typeface="Gotham" panose="02000604030000020004" pitchFamily="50" charset="0"/>
            </a:endParaRP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31982FEE-BEF4-462E-9D1E-F6A7A5CB06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86500" y="2333088"/>
            <a:ext cx="620014" cy="2839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800" b="1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Gotham" panose="02000604030000020004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ko-KR"/>
              <a:t>00</a:t>
            </a:r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073A345-7139-4242-AAE3-E828CAD4792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00153" y="2659753"/>
            <a:ext cx="0" cy="1952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7473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한 줄 메세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DB73C5E-A477-4148-A17D-8FBFC94B84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3228" y="333887"/>
            <a:ext cx="10930266" cy="342659"/>
          </a:xfrm>
          <a:prstGeom prst="rect">
            <a:avLst/>
          </a:prstGeom>
        </p:spPr>
        <p:txBody>
          <a:bodyPr/>
          <a:lstStyle>
            <a:lvl1pPr>
              <a:defRPr sz="2400">
                <a:ln>
                  <a:solidFill>
                    <a:schemeClr val="tx1">
                      <a:alpha val="0"/>
                    </a:schemeClr>
                  </a:solidFill>
                </a:ln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/>
              <a:t>슬라이드 핵심 내용이 한 줄이라면 이 슬라이드를 이용해 주세요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66DA56-C927-4870-A08B-A4E27CB636C4}"/>
              </a:ext>
            </a:extLst>
          </p:cNvPr>
          <p:cNvSpPr txBox="1"/>
          <p:nvPr userDrawn="1"/>
        </p:nvSpPr>
        <p:spPr>
          <a:xfrm>
            <a:off x="103601" y="98583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Chapter</a:t>
            </a:r>
            <a:r>
              <a:rPr lang="en-US" altLang="ko-KR" sz="10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E234B"/>
                </a:solidFill>
                <a:latin typeface="Gotham" panose="02000604030000020004" pitchFamily="50" charset="0"/>
              </a:rPr>
              <a:t>.</a:t>
            </a:r>
            <a:endParaRPr lang="ko-KR" altLang="en-US" sz="1000" b="1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E234B"/>
              </a:solidFill>
              <a:latin typeface="Gotham" panose="02000604030000020004" pitchFamily="50" charset="0"/>
            </a:endParaRPr>
          </a:p>
        </p:txBody>
      </p:sp>
      <p:sp>
        <p:nvSpPr>
          <p:cNvPr id="14" name="텍스트 개체 틀 15">
            <a:extLst>
              <a:ext uri="{FF2B5EF4-FFF2-40B4-BE49-F238E27FC236}">
                <a16:creationId xmlns:a16="http://schemas.microsoft.com/office/drawing/2014/main" id="{E833FE27-D81B-4BD3-838C-88B7BEC0B5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259" y="110625"/>
            <a:ext cx="386922" cy="2221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050" b="1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Gotham" panose="02000604030000020004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ko-KR"/>
              <a:t>00</a:t>
            </a:r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6CD7445-9D88-43FB-A201-8A51AC3005BB}"/>
              </a:ext>
            </a:extLst>
          </p:cNvPr>
          <p:cNvCxnSpPr>
            <a:cxnSpLocks/>
          </p:cNvCxnSpPr>
          <p:nvPr userDrawn="1"/>
        </p:nvCxnSpPr>
        <p:spPr>
          <a:xfrm>
            <a:off x="223228" y="43338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613B8B-683C-4498-8B71-325E011C51A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559" y="110568"/>
            <a:ext cx="2200592" cy="22225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10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F234B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pPr lvl="0"/>
            <a:r>
              <a:rPr lang="ko-KR" altLang="en-US"/>
              <a:t>챕터명을 적어주세요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54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두 줄 메세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DB73C5E-A477-4148-A17D-8FBFC94B84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3228" y="333887"/>
            <a:ext cx="10930266" cy="747201"/>
          </a:xfrm>
          <a:prstGeom prst="rect">
            <a:avLst/>
          </a:prstGeom>
        </p:spPr>
        <p:txBody>
          <a:bodyPr/>
          <a:lstStyle>
            <a:lvl1pPr>
              <a:defRPr sz="2400">
                <a:ln>
                  <a:solidFill>
                    <a:schemeClr val="tx1">
                      <a:alpha val="0"/>
                    </a:schemeClr>
                  </a:solidFill>
                </a:ln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/>
              <a:t>슬라이드 핵심 내용이 두 줄이라면 이 슬라이드를 이용해 주세요</a:t>
            </a:r>
            <a:r>
              <a:rPr lang="en-US" altLang="ko-KR"/>
              <a:t>.</a:t>
            </a:r>
            <a:br>
              <a:rPr lang="en-US" altLang="ko-KR"/>
            </a:br>
            <a:r>
              <a:rPr lang="ko-KR" altLang="en-US"/>
              <a:t>슬라이드 핵심 내용이 두 줄이라면 이 슬라이드를 이용해 주세요</a:t>
            </a:r>
            <a:r>
              <a:rPr lang="en-US" altLang="ko-KR"/>
              <a:t>.</a:t>
            </a:r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D8FABE3-381D-4D33-92D4-6730414AF52B}"/>
              </a:ext>
            </a:extLst>
          </p:cNvPr>
          <p:cNvCxnSpPr>
            <a:cxnSpLocks/>
          </p:cNvCxnSpPr>
          <p:nvPr userDrawn="1"/>
        </p:nvCxnSpPr>
        <p:spPr>
          <a:xfrm>
            <a:off x="223228" y="433388"/>
            <a:ext cx="0" cy="50958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BFEADF3-9FC1-4591-881B-0202C29DA1EB}"/>
              </a:ext>
            </a:extLst>
          </p:cNvPr>
          <p:cNvSpPr txBox="1"/>
          <p:nvPr userDrawn="1"/>
        </p:nvSpPr>
        <p:spPr>
          <a:xfrm>
            <a:off x="103601" y="98583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Chapter</a:t>
            </a:r>
            <a:r>
              <a:rPr lang="en-US" altLang="ko-KR" sz="10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E234B"/>
                </a:solidFill>
                <a:latin typeface="Gotham" panose="02000604030000020004" pitchFamily="50" charset="0"/>
              </a:rPr>
              <a:t>.</a:t>
            </a:r>
            <a:endParaRPr lang="ko-KR" altLang="en-US" sz="1000" b="1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E234B"/>
              </a:solidFill>
              <a:latin typeface="Gotham" panose="02000604030000020004" pitchFamily="50" charset="0"/>
            </a:endParaRPr>
          </a:p>
        </p:txBody>
      </p:sp>
      <p:sp>
        <p:nvSpPr>
          <p:cNvPr id="12" name="텍스트 개체 틀 15">
            <a:extLst>
              <a:ext uri="{FF2B5EF4-FFF2-40B4-BE49-F238E27FC236}">
                <a16:creationId xmlns:a16="http://schemas.microsoft.com/office/drawing/2014/main" id="{5109B78E-4EB3-4BA4-A001-983E3344F5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259" y="110625"/>
            <a:ext cx="386922" cy="2221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050" b="1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Gotham" panose="02000604030000020004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ko-KR"/>
              <a:t>00</a:t>
            </a:r>
            <a:endParaRPr lang="ko-KR" altLang="en-US"/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28AC45E3-D3DA-4BCD-A59C-BF8E0CA51FB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559" y="110568"/>
            <a:ext cx="2200592" cy="22225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10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F234B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pPr lvl="0"/>
            <a:r>
              <a:rPr lang="ko-KR" altLang="en-US"/>
              <a:t>챕터명을 적어주세요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620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938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노트북, 테이블, 사람, 실내이(가) 표시된 사진&#10;&#10;자동 생성된 설명">
            <a:extLst>
              <a:ext uri="{FF2B5EF4-FFF2-40B4-BE49-F238E27FC236}">
                <a16:creationId xmlns:a16="http://schemas.microsoft.com/office/drawing/2014/main" id="{A54F1990-7633-4555-8796-CBA40653BF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4" b="8148"/>
          <a:stretch/>
        </p:blipFill>
        <p:spPr>
          <a:xfrm>
            <a:off x="0" y="0"/>
            <a:ext cx="12193793" cy="689382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34A281F-6648-4886-AA3B-08E96B375C3D}"/>
              </a:ext>
            </a:extLst>
          </p:cNvPr>
          <p:cNvSpPr/>
          <p:nvPr userDrawn="1"/>
        </p:nvSpPr>
        <p:spPr>
          <a:xfrm>
            <a:off x="0" y="3814"/>
            <a:ext cx="12191999" cy="6861749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EF234B"/>
              </a:solidFill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FA78B4A-7FA3-4C1B-9507-1A702ED7BEA9}"/>
              </a:ext>
            </a:extLst>
          </p:cNvPr>
          <p:cNvSpPr/>
          <p:nvPr userDrawn="1"/>
        </p:nvSpPr>
        <p:spPr>
          <a:xfrm>
            <a:off x="7453810" y="0"/>
            <a:ext cx="4739400" cy="6893827"/>
          </a:xfrm>
          <a:custGeom>
            <a:avLst/>
            <a:gdLst>
              <a:gd name="connsiteX0" fmla="*/ 2198191 w 4739400"/>
              <a:gd name="connsiteY0" fmla="*/ 0 h 6869376"/>
              <a:gd name="connsiteX1" fmla="*/ 2203995 w 4739400"/>
              <a:gd name="connsiteY1" fmla="*/ 0 h 6869376"/>
              <a:gd name="connsiteX2" fmla="*/ 4739400 w 4739400"/>
              <a:gd name="connsiteY2" fmla="*/ 0 h 6869376"/>
              <a:gd name="connsiteX3" fmla="*/ 4739400 w 4739400"/>
              <a:gd name="connsiteY3" fmla="*/ 6869376 h 6869376"/>
              <a:gd name="connsiteX4" fmla="*/ 0 w 4739400"/>
              <a:gd name="connsiteY4" fmla="*/ 6869376 h 6869376"/>
              <a:gd name="connsiteX5" fmla="*/ 2198191 w 4739400"/>
              <a:gd name="connsiteY5" fmla="*/ 0 h 686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39400" h="6869376">
                <a:moveTo>
                  <a:pt x="2198191" y="0"/>
                </a:moveTo>
                <a:lnTo>
                  <a:pt x="2203995" y="0"/>
                </a:lnTo>
                <a:lnTo>
                  <a:pt x="4739400" y="0"/>
                </a:lnTo>
                <a:lnTo>
                  <a:pt x="4739400" y="6869376"/>
                </a:lnTo>
                <a:lnTo>
                  <a:pt x="0" y="6869376"/>
                </a:lnTo>
                <a:lnTo>
                  <a:pt x="2198191" y="0"/>
                </a:lnTo>
                <a:close/>
              </a:path>
            </a:pathLst>
          </a:cu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" name="Picture 2" descr="FASTCAMPUSì ëí ì´ë¯¸ì§ ê²ìê²°ê³¼">
            <a:extLst>
              <a:ext uri="{FF2B5EF4-FFF2-40B4-BE49-F238E27FC236}">
                <a16:creationId xmlns:a16="http://schemas.microsoft.com/office/drawing/2014/main" id="{7F11ED42-90CA-498F-9B16-4509668F83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5081" y="287385"/>
            <a:ext cx="966704" cy="302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9FCD8E-1201-4255-815C-A8D2A179726F}"/>
              </a:ext>
            </a:extLst>
          </p:cNvPr>
          <p:cNvSpPr txBox="1"/>
          <p:nvPr userDrawn="1"/>
        </p:nvSpPr>
        <p:spPr>
          <a:xfrm>
            <a:off x="9499147" y="5049680"/>
            <a:ext cx="259680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bg1"/>
                </a:solidFill>
                <a:latin typeface="Gotham" panose="02000604030000020004" pitchFamily="50" charset="0"/>
              </a:rPr>
              <a:t>FAST CAMPUS</a:t>
            </a:r>
          </a:p>
          <a:p>
            <a:pPr algn="r"/>
            <a:r>
              <a:rPr lang="en-US" altLang="ko-KR" b="1" dirty="0">
                <a:solidFill>
                  <a:schemeClr val="bg1"/>
                </a:solidFill>
                <a:latin typeface="Gotham" panose="02000604030000020004" pitchFamily="50" charset="0"/>
              </a:rPr>
              <a:t>ONLINE</a:t>
            </a:r>
          </a:p>
          <a:p>
            <a:pPr algn="r"/>
            <a:endParaRPr lang="en-US" altLang="ko-KR" sz="400" b="1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pPr algn="r"/>
            <a:r>
              <a:rPr lang="en-US" altLang="ko-KR" b="1" dirty="0">
                <a:solidFill>
                  <a:schemeClr val="bg1"/>
                </a:solidFill>
                <a:latin typeface="Gotham" panose="02000604030000020004" pitchFamily="50" charset="0"/>
              </a:rPr>
              <a:t>AWS &amp; Docker </a:t>
            </a:r>
            <a:r>
              <a:rPr lang="ko-KR" altLang="en-US" b="1" dirty="0" err="1">
                <a:solidFill>
                  <a:schemeClr val="bg1"/>
                </a:solidFill>
                <a:latin typeface="Gotham" panose="02000604030000020004" pitchFamily="50" charset="0"/>
              </a:rPr>
              <a:t>클라우드</a:t>
            </a:r>
            <a:r>
              <a:rPr lang="ko-KR" altLang="en-US" b="1" dirty="0">
                <a:solidFill>
                  <a:schemeClr val="bg1"/>
                </a:solidFill>
                <a:latin typeface="Gotham" panose="02000604030000020004" pitchFamily="50" charset="0"/>
              </a:rPr>
              <a:t> </a:t>
            </a:r>
            <a:endParaRPr lang="en-US" altLang="ko-KR" b="1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pPr algn="r"/>
            <a:r>
              <a:rPr lang="ko-KR" altLang="en-US" b="1" dirty="0">
                <a:solidFill>
                  <a:schemeClr val="bg1"/>
                </a:solidFill>
                <a:latin typeface="Gotham" panose="02000604030000020004" pitchFamily="50" charset="0"/>
              </a:rPr>
              <a:t>서버 구축</a:t>
            </a:r>
            <a:endParaRPr lang="en-US" altLang="ko-KR" b="1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pPr algn="r"/>
            <a:endParaRPr lang="en-US" altLang="ko-KR" b="1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pPr algn="r"/>
            <a:r>
              <a:rPr lang="ko-KR" altLang="en-US" b="1" dirty="0">
                <a:solidFill>
                  <a:schemeClr val="bg1"/>
                </a:solidFill>
                <a:latin typeface="Gotham" panose="02000604030000020004" pitchFamily="50" charset="0"/>
              </a:rPr>
              <a:t>강사</a:t>
            </a:r>
            <a:r>
              <a:rPr lang="en-US" altLang="ko-KR" b="1" dirty="0">
                <a:solidFill>
                  <a:srgbClr val="EF234B"/>
                </a:solidFill>
                <a:latin typeface="Gotham" panose="02000604030000020004" pitchFamily="50" charset="0"/>
              </a:rPr>
              <a:t>. </a:t>
            </a:r>
            <a:r>
              <a:rPr lang="ko-KR" altLang="en-US" b="1" dirty="0">
                <a:solidFill>
                  <a:schemeClr val="bg1"/>
                </a:solidFill>
                <a:latin typeface="Gotham" panose="02000604030000020004" pitchFamily="50" charset="0"/>
              </a:rPr>
              <a:t>배진호</a:t>
            </a:r>
            <a:endParaRPr lang="en-US" altLang="ko-KR" b="1" dirty="0">
              <a:solidFill>
                <a:schemeClr val="bg1"/>
              </a:solidFill>
              <a:latin typeface="Gotham" panose="02000604030000020004" pitchFamily="50" charset="0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9177B6B-1A51-41A4-8E38-0348E9D3BE96}"/>
              </a:ext>
            </a:extLst>
          </p:cNvPr>
          <p:cNvCxnSpPr>
            <a:cxnSpLocks/>
          </p:cNvCxnSpPr>
          <p:nvPr userDrawn="1"/>
        </p:nvCxnSpPr>
        <p:spPr>
          <a:xfrm>
            <a:off x="11959124" y="5724258"/>
            <a:ext cx="0" cy="191476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A2456EDD-3E4D-418A-861C-5D496115E7CF}"/>
              </a:ext>
            </a:extLst>
          </p:cNvPr>
          <p:cNvSpPr/>
          <p:nvPr userDrawn="1"/>
        </p:nvSpPr>
        <p:spPr>
          <a:xfrm rot="10800000">
            <a:off x="7453810" y="-30"/>
            <a:ext cx="2333491" cy="6865592"/>
          </a:xfrm>
          <a:custGeom>
            <a:avLst/>
            <a:gdLst>
              <a:gd name="connsiteX0" fmla="*/ 136511 w 2333491"/>
              <a:gd name="connsiteY0" fmla="*/ 6865592 h 6865592"/>
              <a:gd name="connsiteX1" fmla="*/ 130707 w 2333491"/>
              <a:gd name="connsiteY1" fmla="*/ 6865592 h 6865592"/>
              <a:gd name="connsiteX2" fmla="*/ 0 w 2333491"/>
              <a:gd name="connsiteY2" fmla="*/ 6865592 h 6865592"/>
              <a:gd name="connsiteX3" fmla="*/ 2196980 w 2333491"/>
              <a:gd name="connsiteY3" fmla="*/ 0 h 6865592"/>
              <a:gd name="connsiteX4" fmla="*/ 2333491 w 2333491"/>
              <a:gd name="connsiteY4" fmla="*/ 0 h 6865592"/>
              <a:gd name="connsiteX5" fmla="*/ 136511 w 2333491"/>
              <a:gd name="connsiteY5" fmla="*/ 6865592 h 686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3491" h="6865592">
                <a:moveTo>
                  <a:pt x="136511" y="6865592"/>
                </a:moveTo>
                <a:lnTo>
                  <a:pt x="130707" y="6865592"/>
                </a:lnTo>
                <a:lnTo>
                  <a:pt x="0" y="6865592"/>
                </a:lnTo>
                <a:lnTo>
                  <a:pt x="2196980" y="0"/>
                </a:lnTo>
                <a:lnTo>
                  <a:pt x="2333491" y="0"/>
                </a:lnTo>
                <a:lnTo>
                  <a:pt x="136511" y="6865592"/>
                </a:lnTo>
                <a:close/>
              </a:path>
            </a:pathLst>
          </a:custGeom>
          <a:solidFill>
            <a:srgbClr val="EF23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493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5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STCAMPUSì ëí ì´ë¯¸ì§ ê²ìê²°ê³¼">
            <a:extLst>
              <a:ext uri="{FF2B5EF4-FFF2-40B4-BE49-F238E27FC236}">
                <a16:creationId xmlns:a16="http://schemas.microsoft.com/office/drawing/2014/main" id="{FCBAF92C-8C26-46C2-B119-5D47772FF9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146" y="6322426"/>
            <a:ext cx="749715" cy="234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CA4BA3-EBBF-4D8E-B62F-AFCD0F349BFE}"/>
              </a:ext>
            </a:extLst>
          </p:cNvPr>
          <p:cNvSpPr txBox="1"/>
          <p:nvPr userDrawn="1"/>
        </p:nvSpPr>
        <p:spPr>
          <a:xfrm>
            <a:off x="117747" y="5999214"/>
            <a:ext cx="9701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FAST CAMPUS</a:t>
            </a:r>
          </a:p>
          <a:p>
            <a:r>
              <a:rPr lang="en-US" altLang="ko-KR" sz="1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ONLINE</a:t>
            </a:r>
          </a:p>
          <a:p>
            <a:endParaRPr lang="en-US" altLang="ko-KR" sz="500" dirty="0">
              <a:ln>
                <a:solidFill>
                  <a:schemeClr val="tx1">
                    <a:alpha val="0"/>
                  </a:schemeClr>
                </a:solidFill>
              </a:ln>
              <a:latin typeface="Gotham" panose="02000604030000020004" pitchFamily="50" charset="0"/>
            </a:endParaRPr>
          </a:p>
          <a:p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배진호 강사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E234B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  <a:endParaRPr lang="ko-KR" altLang="en-US" sz="1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E234B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E424E9F-379A-44D1-AFBC-20AF7BAB4E1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1841027" y="144050"/>
            <a:ext cx="231668" cy="178018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C88BC7D9-3937-44EF-8827-DE6777AC8710}"/>
              </a:ext>
            </a:extLst>
          </p:cNvPr>
          <p:cNvSpPr/>
          <p:nvPr userDrawn="1"/>
        </p:nvSpPr>
        <p:spPr>
          <a:xfrm>
            <a:off x="0" y="6673174"/>
            <a:ext cx="12192000" cy="1848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>
                    <a:alpha val="0"/>
                  </a:schemeClr>
                </a:solidFill>
              </a:ln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18FA6F-F5EC-4D5C-A5A3-581777BB0CD2}"/>
              </a:ext>
            </a:extLst>
          </p:cNvPr>
          <p:cNvSpPr txBox="1"/>
          <p:nvPr userDrawn="1"/>
        </p:nvSpPr>
        <p:spPr>
          <a:xfrm>
            <a:off x="4702830" y="6657796"/>
            <a:ext cx="27863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  <a:ea typeface="나눔바른고딕" pitchFamily="50" charset="-127"/>
              </a:rPr>
              <a:t>Copyright FASTCAMPUS Corp.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539063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0" r:id="rId2"/>
    <p:sldLayoutId id="2147483658" r:id="rId3"/>
    <p:sldLayoutId id="2147483659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5537D0-D4D2-4D27-86E5-EE65FC4260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9E4240D-575E-4327-A1B5-FAF184D482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2E8AE38-C655-4AE6-99EF-2E1B960E64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</a:p>
        </p:txBody>
      </p:sp>
    </p:spTree>
    <p:extLst>
      <p:ext uri="{BB962C8B-B14F-4D97-AF65-F5344CB8AC3E}">
        <p14:creationId xmlns:p14="http://schemas.microsoft.com/office/powerpoint/2010/main" val="1578733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237518A-61D8-2D4B-9865-0795F5B15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545" y="1118278"/>
            <a:ext cx="8342275" cy="501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477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247D38-EEE4-E64C-9C47-A2BAC528D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237" y="1072300"/>
            <a:ext cx="9076849" cy="47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56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118D640-4147-8746-8689-665545C80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514" y="823097"/>
            <a:ext cx="9060338" cy="521180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AC287EB-65A0-454B-B86F-4F099AAE8375}"/>
              </a:ext>
            </a:extLst>
          </p:cNvPr>
          <p:cNvSpPr/>
          <p:nvPr/>
        </p:nvSpPr>
        <p:spPr>
          <a:xfrm>
            <a:off x="3474720" y="1795548"/>
            <a:ext cx="714895" cy="182881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977125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CD0B028-5B5C-A542-A2D0-EB57E36E2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668" y="1048650"/>
            <a:ext cx="9365673" cy="4760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99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20D0E84-A425-9441-A680-D667486189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181" y="1008418"/>
            <a:ext cx="10246822" cy="484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065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077295-832B-0445-AF30-DEBF0CEB8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28" y="844813"/>
            <a:ext cx="5770606" cy="285775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4B85918-EA98-A74A-98DC-383DC411A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44813"/>
            <a:ext cx="5581338" cy="282898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D5F5AB1-2D6D-2145-BDEA-4DA281AAC9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57" y="3715151"/>
            <a:ext cx="5554988" cy="280896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962562C-32F9-A64C-9DA5-FD79E81B75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358" y="3822957"/>
            <a:ext cx="4358650" cy="270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610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F4DB942-8750-B541-9900-607D3B74A1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59" y="1522099"/>
            <a:ext cx="10481631" cy="417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04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92A0805-9F22-B74A-BFD5-9B4F943238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698"/>
          <a:stretch/>
        </p:blipFill>
        <p:spPr>
          <a:xfrm>
            <a:off x="2359040" y="913416"/>
            <a:ext cx="7473919" cy="152998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974C2B5-1713-254B-8309-596C2FFBA821}"/>
              </a:ext>
            </a:extLst>
          </p:cNvPr>
          <p:cNvSpPr/>
          <p:nvPr/>
        </p:nvSpPr>
        <p:spPr>
          <a:xfrm>
            <a:off x="3362793" y="2680267"/>
            <a:ext cx="49117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R" dirty="0" err="1">
                <a:solidFill>
                  <a:srgbClr val="000000"/>
                </a:solidFill>
                <a:latin typeface="+mj-ea"/>
                <a:ea typeface="+mj-ea"/>
              </a:rPr>
              <a:t>ssh</a:t>
            </a:r>
            <a:r>
              <a:rPr lang="en" altLang="ko-KR" dirty="0">
                <a:solidFill>
                  <a:srgbClr val="000000"/>
                </a:solidFill>
                <a:latin typeface="+mj-ea"/>
                <a:ea typeface="+mj-ea"/>
              </a:rPr>
              <a:t> -</a:t>
            </a:r>
            <a:r>
              <a:rPr lang="en" altLang="ko-KR" dirty="0" err="1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" altLang="ko-KR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" altLang="ko-KR" dirty="0" err="1">
                <a:solidFill>
                  <a:srgbClr val="000000"/>
                </a:solidFill>
                <a:latin typeface="+mj-ea"/>
                <a:ea typeface="+mj-ea"/>
              </a:rPr>
              <a:t>chicken.pem</a:t>
            </a:r>
            <a:r>
              <a:rPr lang="en" altLang="ko-KR" dirty="0">
                <a:solidFill>
                  <a:srgbClr val="000000"/>
                </a:solidFill>
                <a:latin typeface="+mj-ea"/>
                <a:ea typeface="+mj-ea"/>
              </a:rPr>
              <a:t>  ec2-user@13.125.234.161</a:t>
            </a:r>
            <a:endParaRPr lang="en" altLang="ko-KR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91006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C212998-8D39-0446-B530-880C727A78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250" y="2476500"/>
            <a:ext cx="86995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872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F48F29-4028-9E41-9141-347F626A4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185" y="2069169"/>
            <a:ext cx="2635836" cy="34265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9E8F10-4FDA-D84A-9A39-08D0C5A41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049" y="1712719"/>
            <a:ext cx="1104312" cy="62577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0A6B968-E596-D44F-BB97-D483F7F24C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9038" y="1664291"/>
            <a:ext cx="1292226" cy="67420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4B9CF9A-CD25-8840-AF6B-066F74DC4A8E}"/>
              </a:ext>
            </a:extLst>
          </p:cNvPr>
          <p:cNvSpPr/>
          <p:nvPr/>
        </p:nvSpPr>
        <p:spPr>
          <a:xfrm>
            <a:off x="2003019" y="2471499"/>
            <a:ext cx="22242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/>
            <a:r>
              <a:rPr lang="en" altLang="ko-KR" b="1" cap="all" dirty="0">
                <a:solidFill>
                  <a:srgbClr val="424242"/>
                </a:solidFill>
                <a:latin typeface="NotoSansKR"/>
              </a:rPr>
              <a:t>CLOUD SERVER</a:t>
            </a:r>
            <a:r>
              <a:rPr lang="en-US" altLang="ko-KR" b="1" cap="all" dirty="0">
                <a:solidFill>
                  <a:srgbClr val="424242"/>
                </a:solidFill>
                <a:latin typeface="NotoSansKR"/>
              </a:rPr>
              <a:t>(AWS)</a:t>
            </a:r>
            <a:endParaRPr lang="en" altLang="ko-KR" b="1" i="0" cap="all" dirty="0">
              <a:solidFill>
                <a:srgbClr val="404040"/>
              </a:solidFill>
              <a:effectLst/>
              <a:latin typeface="NotoSansKR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3863B5-FC0B-774C-8D48-D8A576FFA1B3}"/>
              </a:ext>
            </a:extLst>
          </p:cNvPr>
          <p:cNvSpPr/>
          <p:nvPr/>
        </p:nvSpPr>
        <p:spPr>
          <a:xfrm>
            <a:off x="4711812" y="2471499"/>
            <a:ext cx="9765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/>
            <a:r>
              <a:rPr lang="en-US" altLang="ko-KR" b="1" cap="all" dirty="0">
                <a:solidFill>
                  <a:srgbClr val="424242"/>
                </a:solidFill>
                <a:latin typeface="NotoSansKR"/>
              </a:rPr>
              <a:t>DOCKER</a:t>
            </a:r>
            <a:endParaRPr lang="en" altLang="ko-KR" b="1" i="0" cap="all" dirty="0">
              <a:solidFill>
                <a:srgbClr val="404040"/>
              </a:solidFill>
              <a:effectLst/>
              <a:latin typeface="NotoSansKR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CFFC5D7-7EF1-3E4E-B122-6DC74440BBF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9472" b="28629"/>
          <a:stretch/>
        </p:blipFill>
        <p:spPr>
          <a:xfrm>
            <a:off x="6378327" y="2881212"/>
            <a:ext cx="2224264" cy="51773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A228A5D-8B9D-9A4C-9B10-1344A41787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7165" b="15683"/>
          <a:stretch/>
        </p:blipFill>
        <p:spPr>
          <a:xfrm>
            <a:off x="6385560" y="3804451"/>
            <a:ext cx="2508679" cy="62555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6156E03-5C37-8246-9D2A-69ECAEBF4E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34055" y="4869650"/>
            <a:ext cx="1774743" cy="569341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CA61DFDB-20EA-0B4C-A7F7-9B20A27D130E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4227282" y="2656165"/>
            <a:ext cx="48453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AD560B5-149D-2240-91F0-C7C082122A98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5611470" y="2240499"/>
            <a:ext cx="790715" cy="3979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DD53C6E-9A1E-0947-9726-9F6A14FF3E25}"/>
              </a:ext>
            </a:extLst>
          </p:cNvPr>
          <p:cNvSpPr/>
          <p:nvPr/>
        </p:nvSpPr>
        <p:spPr>
          <a:xfrm>
            <a:off x="2075976" y="1547212"/>
            <a:ext cx="2151306" cy="1334000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78B264F-DEED-B944-8730-EB57516305C2}"/>
              </a:ext>
            </a:extLst>
          </p:cNvPr>
          <p:cNvSpPr/>
          <p:nvPr/>
        </p:nvSpPr>
        <p:spPr>
          <a:xfrm>
            <a:off x="4620909" y="1495636"/>
            <a:ext cx="976549" cy="1334000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2F2BCA0-595B-4647-8A7E-3A9720839E5F}"/>
              </a:ext>
            </a:extLst>
          </p:cNvPr>
          <p:cNvSpPr/>
          <p:nvPr/>
        </p:nvSpPr>
        <p:spPr>
          <a:xfrm>
            <a:off x="6385560" y="1911927"/>
            <a:ext cx="2924695" cy="625554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51537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7B6CDB-857A-457A-B413-F5B7C5456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A32E13-9C12-4BC2-B7D3-E4AF6CA127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1208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BF4A306-0107-5741-8604-458DDF9EBB81}"/>
              </a:ext>
            </a:extLst>
          </p:cNvPr>
          <p:cNvSpPr/>
          <p:nvPr/>
        </p:nvSpPr>
        <p:spPr>
          <a:xfrm>
            <a:off x="1069181" y="136697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>
                <a:solidFill>
                  <a:srgbClr val="000000"/>
                </a:solidFill>
                <a:latin typeface="+mn-ea"/>
              </a:rPr>
              <a:t>[ec2-user@ip-172-31-30-148 ~]$ docker</a:t>
            </a:r>
          </a:p>
          <a:p>
            <a:r>
              <a:rPr lang="en" altLang="ko-KR" dirty="0">
                <a:solidFill>
                  <a:srgbClr val="000000"/>
                </a:solidFill>
                <a:latin typeface="+mn-ea"/>
              </a:rPr>
              <a:t>-bash: docker: command not found</a:t>
            </a:r>
            <a:endParaRPr lang="en" altLang="ko-KR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79C21A1-BBF4-C741-93DF-81A6F6157BA7}"/>
              </a:ext>
            </a:extLst>
          </p:cNvPr>
          <p:cNvSpPr/>
          <p:nvPr/>
        </p:nvSpPr>
        <p:spPr>
          <a:xfrm>
            <a:off x="1069181" y="2714027"/>
            <a:ext cx="32929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 err="1"/>
              <a:t>sudo</a:t>
            </a:r>
            <a:r>
              <a:rPr lang="en" altLang="ko-KR" dirty="0"/>
              <a:t> yum install docker-</a:t>
            </a:r>
            <a:r>
              <a:rPr lang="en" altLang="ko-KR" dirty="0" err="1"/>
              <a:t>io</a:t>
            </a:r>
            <a:r>
              <a:rPr lang="en" altLang="ko-KR" dirty="0"/>
              <a:t>   -- yes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0300CD3-0B1C-644A-BB0A-D3EFDBCB7943}"/>
              </a:ext>
            </a:extLst>
          </p:cNvPr>
          <p:cNvSpPr/>
          <p:nvPr/>
        </p:nvSpPr>
        <p:spPr>
          <a:xfrm>
            <a:off x="1069181" y="2376982"/>
            <a:ext cx="14791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설치하기</a:t>
            </a:r>
            <a:br>
              <a:rPr lang="ko-KR" altLang="en-US" dirty="0">
                <a:solidFill>
                  <a:srgbClr val="FF0000"/>
                </a:solidFill>
              </a:rPr>
            </a:b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05DF3B-F5DB-FE4A-996B-BDF2401C5AA7}"/>
              </a:ext>
            </a:extLst>
          </p:cNvPr>
          <p:cNvSpPr/>
          <p:nvPr/>
        </p:nvSpPr>
        <p:spPr>
          <a:xfrm>
            <a:off x="5057494" y="1486898"/>
            <a:ext cx="6096000" cy="4524315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>
            <a:spAutoFit/>
          </a:bodyPr>
          <a:lstStyle/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Complete!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[ec2-user@ip-172-31-30-148 ~]$ docker</a:t>
            </a:r>
          </a:p>
          <a:p>
            <a:br>
              <a:rPr lang="en" altLang="ko-KR" sz="1200" dirty="0">
                <a:solidFill>
                  <a:srgbClr val="000000"/>
                </a:solidFill>
                <a:latin typeface="+mn-ea"/>
              </a:rPr>
            </a:br>
            <a:endParaRPr lang="en" altLang="ko-KR" sz="1200" dirty="0">
              <a:solidFill>
                <a:srgbClr val="000000"/>
              </a:solidFill>
              <a:latin typeface="+mn-ea"/>
            </a:endParaRP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Usage: docker [OPTIONS] COMMAND</a:t>
            </a:r>
          </a:p>
          <a:p>
            <a:br>
              <a:rPr lang="en" altLang="ko-KR" sz="1200" dirty="0">
                <a:solidFill>
                  <a:srgbClr val="000000"/>
                </a:solidFill>
                <a:latin typeface="+mn-ea"/>
              </a:rPr>
            </a:br>
            <a:endParaRPr lang="en" altLang="ko-KR" sz="1200" dirty="0">
              <a:solidFill>
                <a:srgbClr val="000000"/>
              </a:solidFill>
              <a:latin typeface="+mn-ea"/>
            </a:endParaRP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A self-sufficient runtime for containers</a:t>
            </a:r>
          </a:p>
          <a:p>
            <a:br>
              <a:rPr lang="en" altLang="ko-KR" sz="1200" dirty="0">
                <a:solidFill>
                  <a:srgbClr val="000000"/>
                </a:solidFill>
                <a:latin typeface="+mn-ea"/>
              </a:rPr>
            </a:br>
            <a:endParaRPr lang="en" altLang="ko-KR" sz="1200" dirty="0">
              <a:solidFill>
                <a:srgbClr val="000000"/>
              </a:solidFill>
              <a:latin typeface="+mn-ea"/>
            </a:endParaRP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Options: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    --config string      Location of client config files (default "/home/ec2-user/.docker")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-D, --debug              Enable debug mode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-H, --host list          Daemon socket(s) to connect to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-l, --log-level string   Set the logging level ("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debug"|"info"|"warn"|"error"|"fatal</a:t>
            </a:r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")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                          (default "info")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    --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tls</a:t>
            </a:r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              Use TLS; implied by --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tlsverify</a:t>
            </a:r>
            <a:endParaRPr lang="en" altLang="ko-KR" sz="1200" dirty="0">
              <a:solidFill>
                <a:srgbClr val="000000"/>
              </a:solidFill>
              <a:latin typeface="+mn-ea"/>
            </a:endParaRP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    --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tlscacert</a:t>
            </a:r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 string   Trust certs signed only by this CA (default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                          "/home/ec2-user/.docker/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ca.pem</a:t>
            </a:r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")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    --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tlscert</a:t>
            </a:r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 string     Path to TLS certificate file (default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                          "/home/ec2-user/.docker/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cert.pem</a:t>
            </a:r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")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    --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tlskey</a:t>
            </a:r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 string      Path to TLS key file (default "/home/ec2-user/.docker/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key.pem</a:t>
            </a:r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")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    --</a:t>
            </a:r>
            <a:r>
              <a:rPr lang="en" altLang="ko-KR" sz="1200" dirty="0" err="1">
                <a:solidFill>
                  <a:srgbClr val="000000"/>
                </a:solidFill>
                <a:latin typeface="+mn-ea"/>
              </a:rPr>
              <a:t>tlsverify</a:t>
            </a:r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        Use TLS and verify the remote</a:t>
            </a:r>
          </a:p>
          <a:p>
            <a:r>
              <a:rPr lang="en" altLang="ko-KR" sz="1200" dirty="0">
                <a:solidFill>
                  <a:srgbClr val="000000"/>
                </a:solidFill>
                <a:latin typeface="+mn-ea"/>
              </a:rPr>
              <a:t>  -v, --version            Print version information and quit</a:t>
            </a:r>
            <a:endParaRPr lang="en" altLang="ko-KR" sz="1200" dirty="0">
              <a:solidFill>
                <a:srgbClr val="000000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36306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E0010D8-9C05-C64A-AA7F-94B0C732336C}"/>
              </a:ext>
            </a:extLst>
          </p:cNvPr>
          <p:cNvSpPr/>
          <p:nvPr/>
        </p:nvSpPr>
        <p:spPr>
          <a:xfrm>
            <a:off x="875720" y="1655376"/>
            <a:ext cx="1976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1C3345"/>
                </a:solidFill>
                <a:latin typeface="Courier" pitchFamily="2" charset="0"/>
              </a:rPr>
              <a:t> </a:t>
            </a:r>
            <a:r>
              <a:rPr lang="en-US" altLang="ko-KR" dirty="0">
                <a:solidFill>
                  <a:srgbClr val="1C3345"/>
                </a:solidFill>
                <a:latin typeface="Courier" pitchFamily="2" charset="0"/>
              </a:rPr>
              <a:t>d</a:t>
            </a:r>
            <a:r>
              <a:rPr lang="en" altLang="ko-KR" dirty="0" err="1">
                <a:solidFill>
                  <a:srgbClr val="1C3345"/>
                </a:solidFill>
                <a:latin typeface="Courier" pitchFamily="2" charset="0"/>
              </a:rPr>
              <a:t>ocker</a:t>
            </a:r>
            <a:r>
              <a:rPr lang="en" altLang="ko-KR" dirty="0">
                <a:solidFill>
                  <a:srgbClr val="1C3345"/>
                </a:solidFill>
                <a:latin typeface="Courier" pitchFamily="2" charset="0"/>
              </a:rPr>
              <a:t> </a:t>
            </a:r>
            <a:r>
              <a:rPr lang="en" altLang="ko-KR" dirty="0" err="1">
                <a:solidFill>
                  <a:srgbClr val="1C3345"/>
                </a:solidFill>
                <a:latin typeface="Courier" pitchFamily="2" charset="0"/>
              </a:rPr>
              <a:t>ps</a:t>
            </a:r>
            <a:r>
              <a:rPr lang="en" altLang="ko-KR" dirty="0">
                <a:solidFill>
                  <a:srgbClr val="1C3345"/>
                </a:solidFill>
                <a:latin typeface="Courier" pitchFamily="2" charset="0"/>
              </a:rPr>
              <a:t> -a</a:t>
            </a:r>
            <a:endParaRPr lang="en" altLang="ko-KR" dirty="0">
              <a:solidFill>
                <a:srgbClr val="1C3345"/>
              </a:solidFill>
              <a:effectLst/>
              <a:latin typeface="Courier" pitchFamily="2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D5C3A37-6283-9142-8599-A8BF897A7B4C}"/>
              </a:ext>
            </a:extLst>
          </p:cNvPr>
          <p:cNvSpPr/>
          <p:nvPr/>
        </p:nvSpPr>
        <p:spPr>
          <a:xfrm>
            <a:off x="1069181" y="1311591"/>
            <a:ext cx="20459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</a:rPr>
              <a:t>도커</a:t>
            </a:r>
            <a:r>
              <a:rPr lang="ko-KR" altLang="en-US" dirty="0">
                <a:solidFill>
                  <a:srgbClr val="FF0000"/>
                </a:solidFill>
              </a:rPr>
              <a:t> 리스트 확인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2F89A3B-78E7-0E4A-A27C-2B2DA342D4B8}"/>
              </a:ext>
            </a:extLst>
          </p:cNvPr>
          <p:cNvSpPr/>
          <p:nvPr/>
        </p:nvSpPr>
        <p:spPr>
          <a:xfrm>
            <a:off x="914559" y="219808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>
                <a:solidFill>
                  <a:srgbClr val="000000"/>
                </a:solidFill>
                <a:latin typeface="+mn-ea"/>
              </a:rPr>
              <a:t>[ec2-user@ip-172-31-30-148 ~]$ docker 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ps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 -a</a:t>
            </a:r>
          </a:p>
          <a:p>
            <a:r>
              <a:rPr lang="en" altLang="ko-KR" dirty="0">
                <a:solidFill>
                  <a:srgbClr val="000000"/>
                </a:solidFill>
                <a:latin typeface="+mn-ea"/>
              </a:rPr>
              <a:t>Cannot connect to the Docker daemon at 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unix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:///var/run/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docker.sock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. Is the docker daemon running?</a:t>
            </a:r>
            <a:endParaRPr lang="en" altLang="ko-KR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CD80FF8-4D42-E542-9F6B-97AC91CC463C}"/>
              </a:ext>
            </a:extLst>
          </p:cNvPr>
          <p:cNvSpPr/>
          <p:nvPr/>
        </p:nvSpPr>
        <p:spPr>
          <a:xfrm>
            <a:off x="914559" y="345391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>
                <a:solidFill>
                  <a:srgbClr val="000000"/>
                </a:solidFill>
                <a:latin typeface="+mj-ea"/>
                <a:ea typeface="+mj-ea"/>
              </a:rPr>
              <a:t>[ec2-user@ip-172-31-30-148 ~]$ </a:t>
            </a:r>
            <a:r>
              <a:rPr lang="en" altLang="ko-KR" dirty="0" err="1">
                <a:solidFill>
                  <a:srgbClr val="000000"/>
                </a:solidFill>
                <a:latin typeface="+mj-ea"/>
                <a:ea typeface="+mj-ea"/>
              </a:rPr>
              <a:t>sudo</a:t>
            </a:r>
            <a:r>
              <a:rPr lang="en" altLang="ko-KR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" altLang="ko-KR" dirty="0" err="1">
                <a:solidFill>
                  <a:srgbClr val="000000"/>
                </a:solidFill>
                <a:latin typeface="+mj-ea"/>
                <a:ea typeface="+mj-ea"/>
              </a:rPr>
              <a:t>systemctl</a:t>
            </a:r>
            <a:r>
              <a:rPr lang="en" altLang="ko-KR" dirty="0">
                <a:solidFill>
                  <a:srgbClr val="000000"/>
                </a:solidFill>
                <a:latin typeface="+mj-ea"/>
                <a:ea typeface="+mj-ea"/>
              </a:rPr>
              <a:t> start docker</a:t>
            </a:r>
            <a:endParaRPr lang="en" altLang="ko-KR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0E0B15F-D1FD-5344-9DF2-326CBD73BA73}"/>
              </a:ext>
            </a:extLst>
          </p:cNvPr>
          <p:cNvSpPr/>
          <p:nvPr/>
        </p:nvSpPr>
        <p:spPr>
          <a:xfrm>
            <a:off x="914559" y="5546409"/>
            <a:ext cx="5267724" cy="369332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" altLang="ko-KR" dirty="0" err="1">
                <a:solidFill>
                  <a:srgbClr val="000000"/>
                </a:solidFill>
                <a:latin typeface="+mn-ea"/>
              </a:rPr>
              <a:t>sudo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 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setfacl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 -m user:ec2-user:rw /var/run/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docker.sock</a:t>
            </a:r>
            <a:endParaRPr lang="en" altLang="ko-KR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E13E770-DBE7-6B46-B5A2-E5A9D3F6B1FD}"/>
              </a:ext>
            </a:extLst>
          </p:cNvPr>
          <p:cNvSpPr/>
          <p:nvPr/>
        </p:nvSpPr>
        <p:spPr>
          <a:xfrm>
            <a:off x="875720" y="415574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>
                <a:solidFill>
                  <a:srgbClr val="000000"/>
                </a:solidFill>
                <a:latin typeface="+mn-ea"/>
              </a:rPr>
              <a:t>Got permission denied while trying to connect to the Docker daemon socket at 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unix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:///var/run/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docker.sock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: Get http://%2Fvar%2Frun%2Fdocker.sock/v1.38/containers/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json?all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=1: dial 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unix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 /var/run/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docker.sock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: connect: permission denied</a:t>
            </a:r>
            <a:endParaRPr lang="en" altLang="ko-KR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2B4EA3-BEEB-E54E-A98B-252D84A7200E}"/>
              </a:ext>
            </a:extLst>
          </p:cNvPr>
          <p:cNvSpPr/>
          <p:nvPr/>
        </p:nvSpPr>
        <p:spPr>
          <a:xfrm>
            <a:off x="3923720" y="3786416"/>
            <a:ext cx="1976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1C3345"/>
                </a:solidFill>
                <a:latin typeface="Courier" pitchFamily="2" charset="0"/>
              </a:rPr>
              <a:t> </a:t>
            </a:r>
            <a:r>
              <a:rPr lang="en-US" altLang="ko-KR" dirty="0">
                <a:solidFill>
                  <a:srgbClr val="1C3345"/>
                </a:solidFill>
                <a:latin typeface="Courier" pitchFamily="2" charset="0"/>
              </a:rPr>
              <a:t>d</a:t>
            </a:r>
            <a:r>
              <a:rPr lang="en" altLang="ko-KR" dirty="0" err="1">
                <a:solidFill>
                  <a:srgbClr val="1C3345"/>
                </a:solidFill>
                <a:latin typeface="Courier" pitchFamily="2" charset="0"/>
              </a:rPr>
              <a:t>ocker</a:t>
            </a:r>
            <a:r>
              <a:rPr lang="en" altLang="ko-KR" dirty="0">
                <a:solidFill>
                  <a:srgbClr val="1C3345"/>
                </a:solidFill>
                <a:latin typeface="Courier" pitchFamily="2" charset="0"/>
              </a:rPr>
              <a:t> </a:t>
            </a:r>
            <a:r>
              <a:rPr lang="en" altLang="ko-KR" dirty="0" err="1">
                <a:solidFill>
                  <a:srgbClr val="1C3345"/>
                </a:solidFill>
                <a:latin typeface="Courier" pitchFamily="2" charset="0"/>
              </a:rPr>
              <a:t>ps</a:t>
            </a:r>
            <a:r>
              <a:rPr lang="en" altLang="ko-KR" dirty="0">
                <a:solidFill>
                  <a:srgbClr val="1C3345"/>
                </a:solidFill>
                <a:latin typeface="Courier" pitchFamily="2" charset="0"/>
              </a:rPr>
              <a:t> -a</a:t>
            </a:r>
            <a:endParaRPr lang="en" altLang="ko-KR" dirty="0">
              <a:solidFill>
                <a:srgbClr val="1C3345"/>
              </a:solidFill>
              <a:effectLst/>
              <a:latin typeface="Courier" pitchFamily="2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E44F64A-47F6-7749-AD63-C7061006D2C9}"/>
              </a:ext>
            </a:extLst>
          </p:cNvPr>
          <p:cNvSpPr/>
          <p:nvPr/>
        </p:nvSpPr>
        <p:spPr>
          <a:xfrm>
            <a:off x="7296343" y="2807586"/>
            <a:ext cx="3767369" cy="2031325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" altLang="ko-KR" dirty="0">
                <a:solidFill>
                  <a:srgbClr val="000000"/>
                </a:solidFill>
                <a:latin typeface="+mn-ea"/>
              </a:rPr>
              <a:t>[ec2-user@ip-172-31-30-148 ~]$ docker </a:t>
            </a:r>
            <a:r>
              <a:rPr lang="en" altLang="ko-KR" dirty="0" err="1">
                <a:solidFill>
                  <a:srgbClr val="000000"/>
                </a:solidFill>
                <a:latin typeface="+mn-ea"/>
              </a:rPr>
              <a:t>ps</a:t>
            </a:r>
            <a:r>
              <a:rPr lang="en" altLang="ko-KR" dirty="0">
                <a:solidFill>
                  <a:srgbClr val="000000"/>
                </a:solidFill>
                <a:latin typeface="+mn-ea"/>
              </a:rPr>
              <a:t> -a</a:t>
            </a:r>
          </a:p>
          <a:p>
            <a:r>
              <a:rPr lang="en" altLang="ko-KR" dirty="0">
                <a:solidFill>
                  <a:srgbClr val="000000"/>
                </a:solidFill>
                <a:latin typeface="+mn-ea"/>
              </a:rPr>
              <a:t>CONTAINER ID        IMAGE               COMMAND             CREATED             STATUS              PORTS               NAMES</a:t>
            </a:r>
          </a:p>
          <a:p>
            <a:r>
              <a:rPr lang="en" altLang="ko-KR" dirty="0">
                <a:solidFill>
                  <a:srgbClr val="000000"/>
                </a:solidFill>
                <a:latin typeface="+mn-ea"/>
              </a:rPr>
              <a:t>[ec2-user@ip-172-31-30-148 ~]$ </a:t>
            </a:r>
            <a:endParaRPr lang="en" altLang="ko-KR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C5A5E51-FDAA-2849-87AE-ACBEDE27A2BC}"/>
              </a:ext>
            </a:extLst>
          </p:cNvPr>
          <p:cNvSpPr/>
          <p:nvPr/>
        </p:nvSpPr>
        <p:spPr>
          <a:xfrm>
            <a:off x="7210814" y="2438254"/>
            <a:ext cx="20459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해결</a:t>
            </a:r>
          </a:p>
        </p:txBody>
      </p:sp>
    </p:spTree>
    <p:extLst>
      <p:ext uri="{BB962C8B-B14F-4D97-AF65-F5344CB8AC3E}">
        <p14:creationId xmlns:p14="http://schemas.microsoft.com/office/powerpoint/2010/main" val="3638761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F48F29-4028-9E41-9141-347F626A4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185" y="2069169"/>
            <a:ext cx="2635836" cy="34265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9E8F10-4FDA-D84A-9A39-08D0C5A41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049" y="1712719"/>
            <a:ext cx="1104312" cy="62577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0A6B968-E596-D44F-BB97-D483F7F24C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9038" y="1664291"/>
            <a:ext cx="1292226" cy="67420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4B9CF9A-CD25-8840-AF6B-066F74DC4A8E}"/>
              </a:ext>
            </a:extLst>
          </p:cNvPr>
          <p:cNvSpPr/>
          <p:nvPr/>
        </p:nvSpPr>
        <p:spPr>
          <a:xfrm>
            <a:off x="2003019" y="2471499"/>
            <a:ext cx="22242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/>
            <a:r>
              <a:rPr lang="en" altLang="ko-KR" b="1" cap="all" dirty="0">
                <a:solidFill>
                  <a:srgbClr val="424242"/>
                </a:solidFill>
                <a:latin typeface="NotoSansKR"/>
              </a:rPr>
              <a:t>CLOUD SERVER</a:t>
            </a:r>
            <a:r>
              <a:rPr lang="en-US" altLang="ko-KR" b="1" cap="all" dirty="0">
                <a:solidFill>
                  <a:srgbClr val="424242"/>
                </a:solidFill>
                <a:latin typeface="NotoSansKR"/>
              </a:rPr>
              <a:t>(AWS)</a:t>
            </a:r>
            <a:endParaRPr lang="en" altLang="ko-KR" b="1" i="0" cap="all" dirty="0">
              <a:solidFill>
                <a:srgbClr val="404040"/>
              </a:solidFill>
              <a:effectLst/>
              <a:latin typeface="NotoSansKR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3863B5-FC0B-774C-8D48-D8A576FFA1B3}"/>
              </a:ext>
            </a:extLst>
          </p:cNvPr>
          <p:cNvSpPr/>
          <p:nvPr/>
        </p:nvSpPr>
        <p:spPr>
          <a:xfrm>
            <a:off x="4711812" y="2471499"/>
            <a:ext cx="9765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/>
            <a:r>
              <a:rPr lang="en-US" altLang="ko-KR" b="1" cap="all" dirty="0">
                <a:solidFill>
                  <a:srgbClr val="424242"/>
                </a:solidFill>
                <a:latin typeface="NotoSansKR"/>
              </a:rPr>
              <a:t>DOCKER</a:t>
            </a:r>
            <a:endParaRPr lang="en" altLang="ko-KR" b="1" i="0" cap="all" dirty="0">
              <a:solidFill>
                <a:srgbClr val="404040"/>
              </a:solidFill>
              <a:effectLst/>
              <a:latin typeface="NotoSansKR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CFFC5D7-7EF1-3E4E-B122-6DC74440BBF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9472" b="28629"/>
          <a:stretch/>
        </p:blipFill>
        <p:spPr>
          <a:xfrm>
            <a:off x="6378327" y="2881212"/>
            <a:ext cx="2224264" cy="51773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A228A5D-8B9D-9A4C-9B10-1344A41787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7165" b="15683"/>
          <a:stretch/>
        </p:blipFill>
        <p:spPr>
          <a:xfrm>
            <a:off x="6385560" y="3804451"/>
            <a:ext cx="2508679" cy="62555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6156E03-5C37-8246-9D2A-69ECAEBF4E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34055" y="4869650"/>
            <a:ext cx="1774743" cy="569341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CA61DFDB-20EA-0B4C-A7F7-9B20A27D130E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4227282" y="2656165"/>
            <a:ext cx="48453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AD560B5-149D-2240-91F0-C7C082122A98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5611470" y="2240499"/>
            <a:ext cx="790715" cy="3979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DD53C6E-9A1E-0947-9726-9F6A14FF3E25}"/>
              </a:ext>
            </a:extLst>
          </p:cNvPr>
          <p:cNvSpPr/>
          <p:nvPr/>
        </p:nvSpPr>
        <p:spPr>
          <a:xfrm>
            <a:off x="2075976" y="1547212"/>
            <a:ext cx="2151306" cy="1334000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78B264F-DEED-B944-8730-EB57516305C2}"/>
              </a:ext>
            </a:extLst>
          </p:cNvPr>
          <p:cNvSpPr/>
          <p:nvPr/>
        </p:nvSpPr>
        <p:spPr>
          <a:xfrm>
            <a:off x="4620909" y="1495636"/>
            <a:ext cx="976549" cy="1334000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2F2BCA0-595B-4647-8A7E-3A9720839E5F}"/>
              </a:ext>
            </a:extLst>
          </p:cNvPr>
          <p:cNvSpPr/>
          <p:nvPr/>
        </p:nvSpPr>
        <p:spPr>
          <a:xfrm>
            <a:off x="6385560" y="1911927"/>
            <a:ext cx="2924695" cy="625554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863172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689FC43-3CFF-764E-A38B-C37CF38399A8}"/>
              </a:ext>
            </a:extLst>
          </p:cNvPr>
          <p:cNvSpPr/>
          <p:nvPr/>
        </p:nvSpPr>
        <p:spPr>
          <a:xfrm>
            <a:off x="914559" y="1621808"/>
            <a:ext cx="60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R" dirty="0">
                <a:solidFill>
                  <a:srgbClr val="343434"/>
                </a:solidFill>
                <a:latin typeface="+mn-ea"/>
              </a:rPr>
              <a:t>docker rm --volumes --force 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"</a:t>
            </a:r>
            <a:r>
              <a:rPr lang="en" altLang="ko-KR" dirty="0" err="1">
                <a:solidFill>
                  <a:srgbClr val="730002"/>
                </a:solidFill>
                <a:latin typeface="+mn-ea"/>
              </a:rPr>
              <a:t>jira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-container"</a:t>
            </a:r>
            <a:endParaRPr lang="en" altLang="ko-KR" dirty="0">
              <a:solidFill>
                <a:srgbClr val="343434"/>
              </a:solidFill>
              <a:effectLst/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E42ABA6-852A-5645-8ACF-67CAE44B2E0B}"/>
              </a:ext>
            </a:extLst>
          </p:cNvPr>
          <p:cNvSpPr/>
          <p:nvPr/>
        </p:nvSpPr>
        <p:spPr>
          <a:xfrm>
            <a:off x="1069180" y="1311591"/>
            <a:ext cx="35028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기존 지라 </a:t>
            </a:r>
            <a:r>
              <a:rPr lang="ko-KR" altLang="en-US" dirty="0" err="1">
                <a:solidFill>
                  <a:srgbClr val="FF0000"/>
                </a:solidFill>
              </a:rPr>
              <a:t>도커</a:t>
            </a:r>
            <a:r>
              <a:rPr lang="ko-KR" altLang="en-US" dirty="0">
                <a:solidFill>
                  <a:srgbClr val="FF0000"/>
                </a:solidFill>
              </a:rPr>
              <a:t> 컨테이너 삭제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BBA4CC-DAF5-A244-B081-60D13251B478}"/>
              </a:ext>
            </a:extLst>
          </p:cNvPr>
          <p:cNvSpPr/>
          <p:nvPr/>
        </p:nvSpPr>
        <p:spPr>
          <a:xfrm>
            <a:off x="914559" y="24912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>
                <a:solidFill>
                  <a:srgbClr val="343434"/>
                </a:solidFill>
                <a:latin typeface="+mn-ea"/>
              </a:rPr>
              <a:t>docker pull </a:t>
            </a:r>
            <a:r>
              <a:rPr lang="en" altLang="ko-KR" dirty="0" err="1">
                <a:solidFill>
                  <a:srgbClr val="343434"/>
                </a:solidFill>
                <a:latin typeface="+mn-ea"/>
              </a:rPr>
              <a:t>cptactionhank</a:t>
            </a:r>
            <a:r>
              <a:rPr lang="en" altLang="ko-KR" dirty="0">
                <a:solidFill>
                  <a:srgbClr val="343434"/>
                </a:solidFill>
                <a:latin typeface="+mn-ea"/>
              </a:rPr>
              <a:t>/</a:t>
            </a:r>
            <a:r>
              <a:rPr lang="en" altLang="ko-KR" dirty="0" err="1">
                <a:solidFill>
                  <a:srgbClr val="343434"/>
                </a:solidFill>
                <a:latin typeface="+mn-ea"/>
              </a:rPr>
              <a:t>atlassian-jira-software:latest</a:t>
            </a:r>
            <a:endParaRPr lang="en" altLang="ko-KR" dirty="0">
              <a:solidFill>
                <a:srgbClr val="343434"/>
              </a:solidFill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F5C00C1-7ABF-F443-B68E-3040ADFDB593}"/>
              </a:ext>
            </a:extLst>
          </p:cNvPr>
          <p:cNvSpPr/>
          <p:nvPr/>
        </p:nvSpPr>
        <p:spPr>
          <a:xfrm>
            <a:off x="1069179" y="2164118"/>
            <a:ext cx="35028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지라 </a:t>
            </a:r>
            <a:r>
              <a:rPr lang="ko-KR" altLang="en-US" dirty="0" err="1">
                <a:solidFill>
                  <a:srgbClr val="FF0000"/>
                </a:solidFill>
              </a:rPr>
              <a:t>도커</a:t>
            </a:r>
            <a:r>
              <a:rPr lang="ko-KR" altLang="en-US" dirty="0">
                <a:solidFill>
                  <a:srgbClr val="FF0000"/>
                </a:solidFill>
              </a:rPr>
              <a:t> 컨테이너 설치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051C722-6961-874D-AAD9-856B8DABA1F6}"/>
              </a:ext>
            </a:extLst>
          </p:cNvPr>
          <p:cNvSpPr/>
          <p:nvPr/>
        </p:nvSpPr>
        <p:spPr>
          <a:xfrm>
            <a:off x="914559" y="342900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>
                <a:solidFill>
                  <a:srgbClr val="343434"/>
                </a:solidFill>
                <a:latin typeface="+mn-ea"/>
              </a:rPr>
              <a:t>docker create --restart=no --name 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"</a:t>
            </a:r>
            <a:r>
              <a:rPr lang="en" altLang="ko-KR" dirty="0" err="1">
                <a:solidFill>
                  <a:srgbClr val="730002"/>
                </a:solidFill>
                <a:latin typeface="+mn-ea"/>
              </a:rPr>
              <a:t>jira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-container"</a:t>
            </a:r>
            <a:r>
              <a:rPr lang="en" altLang="ko-KR" dirty="0">
                <a:solidFill>
                  <a:srgbClr val="343434"/>
                </a:solidFill>
                <a:latin typeface="+mn-ea"/>
              </a:rPr>
              <a:t> \</a:t>
            </a:r>
          </a:p>
          <a:p>
            <a:r>
              <a:rPr lang="en" altLang="ko-KR" dirty="0">
                <a:solidFill>
                  <a:srgbClr val="343434"/>
                </a:solidFill>
                <a:latin typeface="+mn-ea"/>
              </a:rPr>
              <a:t>  --publish 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"8080:8080"</a:t>
            </a:r>
            <a:r>
              <a:rPr lang="en" altLang="ko-KR" dirty="0">
                <a:solidFill>
                  <a:srgbClr val="343434"/>
                </a:solidFill>
                <a:latin typeface="+mn-ea"/>
              </a:rPr>
              <a:t> \</a:t>
            </a:r>
          </a:p>
          <a:p>
            <a:r>
              <a:rPr lang="en" altLang="ko-KR" dirty="0">
                <a:solidFill>
                  <a:srgbClr val="343434"/>
                </a:solidFill>
                <a:latin typeface="+mn-ea"/>
              </a:rPr>
              <a:t>  --volume 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"</a:t>
            </a:r>
            <a:r>
              <a:rPr lang="en" altLang="ko-KR" dirty="0" err="1">
                <a:solidFill>
                  <a:srgbClr val="730002"/>
                </a:solidFill>
                <a:latin typeface="+mn-ea"/>
              </a:rPr>
              <a:t>hostpath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:/var/</a:t>
            </a:r>
            <a:r>
              <a:rPr lang="en" altLang="ko-KR" dirty="0" err="1">
                <a:solidFill>
                  <a:srgbClr val="730002"/>
                </a:solidFill>
                <a:latin typeface="+mn-ea"/>
              </a:rPr>
              <a:t>atlassian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/</a:t>
            </a:r>
            <a:r>
              <a:rPr lang="en" altLang="ko-KR" dirty="0" err="1">
                <a:solidFill>
                  <a:srgbClr val="730002"/>
                </a:solidFill>
                <a:latin typeface="+mn-ea"/>
              </a:rPr>
              <a:t>jira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"</a:t>
            </a:r>
            <a:r>
              <a:rPr lang="en" altLang="ko-KR" dirty="0">
                <a:solidFill>
                  <a:srgbClr val="343434"/>
                </a:solidFill>
                <a:latin typeface="+mn-ea"/>
              </a:rPr>
              <a:t> \</a:t>
            </a:r>
            <a:endParaRPr lang="en" altLang="ko-KR" dirty="0">
              <a:solidFill>
                <a:srgbClr val="730002"/>
              </a:solidFill>
              <a:latin typeface="+mn-ea"/>
            </a:endParaRPr>
          </a:p>
          <a:p>
            <a:r>
              <a:rPr lang="en" altLang="ko-KR" dirty="0">
                <a:solidFill>
                  <a:srgbClr val="343434"/>
                </a:solidFill>
                <a:latin typeface="+mn-ea"/>
              </a:rPr>
              <a:t>  --env 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"CATALINA_OPTS= -Xms1024m -Xmx1024m -</a:t>
            </a:r>
            <a:r>
              <a:rPr lang="en" altLang="ko-KR" dirty="0" err="1">
                <a:solidFill>
                  <a:srgbClr val="730002"/>
                </a:solidFill>
                <a:latin typeface="+mn-ea"/>
              </a:rPr>
              <a:t>Datlassian.plugins.enable.wait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=300"</a:t>
            </a:r>
            <a:r>
              <a:rPr lang="en" altLang="ko-KR" dirty="0">
                <a:solidFill>
                  <a:srgbClr val="343434"/>
                </a:solidFill>
                <a:latin typeface="+mn-ea"/>
              </a:rPr>
              <a:t> \</a:t>
            </a:r>
            <a:endParaRPr lang="en" altLang="ko-KR" dirty="0">
              <a:solidFill>
                <a:srgbClr val="730002"/>
              </a:solidFill>
              <a:latin typeface="+mn-ea"/>
            </a:endParaRPr>
          </a:p>
          <a:p>
            <a:r>
              <a:rPr lang="en" altLang="ko-KR" dirty="0">
                <a:solidFill>
                  <a:srgbClr val="343434"/>
                </a:solidFill>
                <a:latin typeface="+mn-ea"/>
              </a:rPr>
              <a:t>  </a:t>
            </a:r>
            <a:r>
              <a:rPr lang="en" altLang="ko-KR" dirty="0" err="1">
                <a:solidFill>
                  <a:srgbClr val="343434"/>
                </a:solidFill>
                <a:latin typeface="+mn-ea"/>
              </a:rPr>
              <a:t>cptactionhank</a:t>
            </a:r>
            <a:r>
              <a:rPr lang="en" altLang="ko-KR" dirty="0">
                <a:solidFill>
                  <a:srgbClr val="343434"/>
                </a:solidFill>
                <a:latin typeface="+mn-ea"/>
              </a:rPr>
              <a:t>/</a:t>
            </a:r>
            <a:r>
              <a:rPr lang="en" altLang="ko-KR" dirty="0" err="1">
                <a:solidFill>
                  <a:srgbClr val="343434"/>
                </a:solidFill>
                <a:latin typeface="+mn-ea"/>
              </a:rPr>
              <a:t>atlassian-jira-software:latest</a:t>
            </a:r>
            <a:endParaRPr lang="en" altLang="ko-KR" dirty="0">
              <a:solidFill>
                <a:srgbClr val="343434"/>
              </a:solidFill>
              <a:effectLst/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19018C4-977B-6343-A503-8D54A99B9D89}"/>
              </a:ext>
            </a:extLst>
          </p:cNvPr>
          <p:cNvSpPr/>
          <p:nvPr/>
        </p:nvSpPr>
        <p:spPr>
          <a:xfrm>
            <a:off x="1069178" y="2991338"/>
            <a:ext cx="35028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지라 </a:t>
            </a:r>
            <a:r>
              <a:rPr lang="ko-KR" altLang="en-US" dirty="0" err="1">
                <a:solidFill>
                  <a:srgbClr val="FF0000"/>
                </a:solidFill>
              </a:rPr>
              <a:t>도커</a:t>
            </a:r>
            <a:r>
              <a:rPr lang="ko-KR" altLang="en-US" dirty="0">
                <a:solidFill>
                  <a:srgbClr val="FF0000"/>
                </a:solidFill>
              </a:rPr>
              <a:t> 컨테이너 생성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61BB48-5923-0745-8999-60A9FE00656D}"/>
              </a:ext>
            </a:extLst>
          </p:cNvPr>
          <p:cNvSpPr/>
          <p:nvPr/>
        </p:nvSpPr>
        <p:spPr>
          <a:xfrm>
            <a:off x="7010559" y="2190237"/>
            <a:ext cx="3576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>
                <a:solidFill>
                  <a:srgbClr val="343434"/>
                </a:solidFill>
                <a:latin typeface="+mn-ea"/>
              </a:rPr>
              <a:t>docker start --attach 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"</a:t>
            </a:r>
            <a:r>
              <a:rPr lang="en" altLang="ko-KR" dirty="0" err="1">
                <a:solidFill>
                  <a:srgbClr val="730002"/>
                </a:solidFill>
                <a:latin typeface="+mn-ea"/>
              </a:rPr>
              <a:t>jira</a:t>
            </a:r>
            <a:r>
              <a:rPr lang="en" altLang="ko-KR" dirty="0">
                <a:solidFill>
                  <a:srgbClr val="730002"/>
                </a:solidFill>
                <a:latin typeface="+mn-ea"/>
              </a:rPr>
              <a:t>-container"</a:t>
            </a:r>
            <a:endParaRPr lang="en" altLang="ko-KR" dirty="0">
              <a:solidFill>
                <a:srgbClr val="343434"/>
              </a:solidFill>
              <a:effectLst/>
              <a:latin typeface="+mn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A46F33A-0CF2-714F-B210-8A841F935DD3}"/>
              </a:ext>
            </a:extLst>
          </p:cNvPr>
          <p:cNvSpPr/>
          <p:nvPr/>
        </p:nvSpPr>
        <p:spPr>
          <a:xfrm>
            <a:off x="7010559" y="1794786"/>
            <a:ext cx="35028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지라 </a:t>
            </a:r>
            <a:r>
              <a:rPr lang="ko-KR" altLang="en-US" dirty="0" err="1">
                <a:solidFill>
                  <a:srgbClr val="FF0000"/>
                </a:solidFill>
              </a:rPr>
              <a:t>도커</a:t>
            </a:r>
            <a:r>
              <a:rPr lang="ko-KR" altLang="en-US" dirty="0">
                <a:solidFill>
                  <a:srgbClr val="FF0000"/>
                </a:solidFill>
              </a:rPr>
              <a:t> 컨테이너 실행</a:t>
            </a:r>
          </a:p>
        </p:txBody>
      </p:sp>
    </p:spTree>
    <p:extLst>
      <p:ext uri="{BB962C8B-B14F-4D97-AF65-F5344CB8AC3E}">
        <p14:creationId xmlns:p14="http://schemas.microsoft.com/office/powerpoint/2010/main" val="772940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48F7CCD-C122-3440-B8CE-339D9DA9E4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977" y="1022371"/>
            <a:ext cx="9303777" cy="481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332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B0990B-A06D-C341-A256-CE469F9245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151" y="1210964"/>
            <a:ext cx="5590586" cy="443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124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F48F29-4028-9E41-9141-347F626A4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185" y="2069169"/>
            <a:ext cx="2635836" cy="34265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9E8F10-4FDA-D84A-9A39-08D0C5A41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049" y="1712719"/>
            <a:ext cx="1104312" cy="62577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0A6B968-E596-D44F-BB97-D483F7F24C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9038" y="1664291"/>
            <a:ext cx="1292226" cy="67420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4B9CF9A-CD25-8840-AF6B-066F74DC4A8E}"/>
              </a:ext>
            </a:extLst>
          </p:cNvPr>
          <p:cNvSpPr/>
          <p:nvPr/>
        </p:nvSpPr>
        <p:spPr>
          <a:xfrm>
            <a:off x="2003019" y="2471499"/>
            <a:ext cx="22242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/>
            <a:r>
              <a:rPr lang="en" altLang="ko-KR" b="1" cap="all" dirty="0">
                <a:solidFill>
                  <a:srgbClr val="424242"/>
                </a:solidFill>
                <a:latin typeface="NotoSansKR"/>
              </a:rPr>
              <a:t>CLOUD SERVER</a:t>
            </a:r>
            <a:r>
              <a:rPr lang="en-US" altLang="ko-KR" b="1" cap="all" dirty="0">
                <a:solidFill>
                  <a:srgbClr val="424242"/>
                </a:solidFill>
                <a:latin typeface="NotoSansKR"/>
              </a:rPr>
              <a:t>(AWS)</a:t>
            </a:r>
            <a:endParaRPr lang="en" altLang="ko-KR" b="1" i="0" cap="all" dirty="0">
              <a:solidFill>
                <a:srgbClr val="404040"/>
              </a:solidFill>
              <a:effectLst/>
              <a:latin typeface="NotoSansKR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3863B5-FC0B-774C-8D48-D8A576FFA1B3}"/>
              </a:ext>
            </a:extLst>
          </p:cNvPr>
          <p:cNvSpPr/>
          <p:nvPr/>
        </p:nvSpPr>
        <p:spPr>
          <a:xfrm>
            <a:off x="4711812" y="2471499"/>
            <a:ext cx="9765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/>
            <a:r>
              <a:rPr lang="en-US" altLang="ko-KR" b="1" cap="all" dirty="0">
                <a:solidFill>
                  <a:srgbClr val="424242"/>
                </a:solidFill>
                <a:latin typeface="NotoSansKR"/>
              </a:rPr>
              <a:t>DOCKER</a:t>
            </a:r>
            <a:endParaRPr lang="en" altLang="ko-KR" b="1" i="0" cap="all" dirty="0">
              <a:solidFill>
                <a:srgbClr val="404040"/>
              </a:solidFill>
              <a:effectLst/>
              <a:latin typeface="NotoSansKR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CFFC5D7-7EF1-3E4E-B122-6DC74440BBF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9472" b="28629"/>
          <a:stretch/>
        </p:blipFill>
        <p:spPr>
          <a:xfrm>
            <a:off x="6378327" y="2881212"/>
            <a:ext cx="2224264" cy="51773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A228A5D-8B9D-9A4C-9B10-1344A41787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7165" b="15683"/>
          <a:stretch/>
        </p:blipFill>
        <p:spPr>
          <a:xfrm>
            <a:off x="6385560" y="3804451"/>
            <a:ext cx="2508679" cy="62555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6156E03-5C37-8246-9D2A-69ECAEBF4E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34055" y="4869650"/>
            <a:ext cx="1774743" cy="569341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CA61DFDB-20EA-0B4C-A7F7-9B20A27D130E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4227282" y="2656165"/>
            <a:ext cx="48453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AD560B5-149D-2240-91F0-C7C082122A98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5611470" y="2240499"/>
            <a:ext cx="790715" cy="3979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DD53C6E-9A1E-0947-9726-9F6A14FF3E25}"/>
              </a:ext>
            </a:extLst>
          </p:cNvPr>
          <p:cNvSpPr/>
          <p:nvPr/>
        </p:nvSpPr>
        <p:spPr>
          <a:xfrm>
            <a:off x="2075976" y="1547212"/>
            <a:ext cx="2151306" cy="1334000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78B264F-DEED-B944-8730-EB57516305C2}"/>
              </a:ext>
            </a:extLst>
          </p:cNvPr>
          <p:cNvSpPr/>
          <p:nvPr/>
        </p:nvSpPr>
        <p:spPr>
          <a:xfrm>
            <a:off x="4620909" y="1495636"/>
            <a:ext cx="976549" cy="1334000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2F2BCA0-595B-4647-8A7E-3A9720839E5F}"/>
              </a:ext>
            </a:extLst>
          </p:cNvPr>
          <p:cNvSpPr/>
          <p:nvPr/>
        </p:nvSpPr>
        <p:spPr>
          <a:xfrm>
            <a:off x="6385560" y="1911927"/>
            <a:ext cx="2924695" cy="625554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395598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AED8C35-9D88-334C-A37F-9344FBB9C160}"/>
              </a:ext>
            </a:extLst>
          </p:cNvPr>
          <p:cNvSpPr/>
          <p:nvPr/>
        </p:nvSpPr>
        <p:spPr>
          <a:xfrm>
            <a:off x="3492342" y="2967243"/>
            <a:ext cx="4994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/>
              <a:t>아틀라시안</a:t>
            </a:r>
            <a:r>
              <a:rPr lang="ko-KR" altLang="en-US" dirty="0"/>
              <a:t> 홈페이지 </a:t>
            </a:r>
            <a:r>
              <a:rPr lang="ko-KR" altLang="en-US" dirty="0" err="1"/>
              <a:t>https</a:t>
            </a:r>
            <a:r>
              <a:rPr lang="ko-KR" altLang="en-US" dirty="0"/>
              <a:t>://</a:t>
            </a:r>
            <a:r>
              <a:rPr lang="ko-KR" altLang="en-US" dirty="0" err="1"/>
              <a:t>www.atlassian.com</a:t>
            </a:r>
            <a:r>
              <a:rPr lang="ko-KR" alt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155115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5B9830-6B3D-4C4F-B7F3-E048068F52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455" y="922154"/>
            <a:ext cx="8923665" cy="514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91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37502E-DADE-AA41-BAC8-177436E8DD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105" y="924536"/>
            <a:ext cx="4093698" cy="500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022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9299C4E-23E8-DE4D-938C-B5C6DC92B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923" y="899024"/>
            <a:ext cx="8330402" cy="4718542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0A13D5B-4A72-FD44-BE75-8A645AD7834D}"/>
              </a:ext>
            </a:extLst>
          </p:cNvPr>
          <p:cNvSpPr/>
          <p:nvPr/>
        </p:nvSpPr>
        <p:spPr>
          <a:xfrm>
            <a:off x="2576946" y="4106487"/>
            <a:ext cx="2937385" cy="515390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chemeClr val="tx1"/>
                </a:solidFill>
                <a:prstDash val="sysDot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23512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AED8C35-9D88-334C-A37F-9344FBB9C160}"/>
              </a:ext>
            </a:extLst>
          </p:cNvPr>
          <p:cNvSpPr/>
          <p:nvPr/>
        </p:nvSpPr>
        <p:spPr>
          <a:xfrm>
            <a:off x="3492342" y="2967243"/>
            <a:ext cx="4378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AWS </a:t>
            </a:r>
            <a:r>
              <a:rPr lang="ko-KR" altLang="en-US" dirty="0"/>
              <a:t>홈페이지 </a:t>
            </a:r>
            <a:r>
              <a:rPr lang="en" altLang="ko-KR" dirty="0"/>
              <a:t>https://</a:t>
            </a:r>
            <a:r>
              <a:rPr lang="en" altLang="ko-KR" dirty="0" err="1"/>
              <a:t>aws.amazon.com</a:t>
            </a:r>
            <a:r>
              <a:rPr lang="en" altLang="ko-KR" dirty="0"/>
              <a:t>/ko/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5350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Jira </a:t>
            </a:r>
            <a:r>
              <a:rPr lang="ko-KR" altLang="en-US" dirty="0" err="1"/>
              <a:t>협업툴</a:t>
            </a:r>
            <a:r>
              <a:rPr lang="ko-KR" altLang="en-US" dirty="0"/>
              <a:t> 설치하기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협업</a:t>
            </a:r>
            <a:r>
              <a:rPr lang="ko-KR" altLang="en-US" b="1" dirty="0"/>
              <a:t> </a:t>
            </a:r>
            <a:r>
              <a:rPr lang="ko-KR" altLang="en-US" dirty="0"/>
              <a:t>툴</a:t>
            </a:r>
            <a:r>
              <a:rPr lang="ko-KR" altLang="en-US" b="1" dirty="0"/>
              <a:t> </a:t>
            </a:r>
            <a:r>
              <a:rPr lang="ko-KR" altLang="en-US" dirty="0"/>
              <a:t>활용</a:t>
            </a:r>
            <a:r>
              <a:rPr lang="ko-KR" altLang="en-US" b="1" dirty="0"/>
              <a:t> </a:t>
            </a:r>
            <a:r>
              <a:rPr lang="en" altLang="ko-KR" b="1" dirty="0"/>
              <a:t>A-Z</a:t>
            </a:r>
            <a:endParaRPr lang="en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3F3D133-DB5C-0E4D-A3CF-8E96DB11BE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89" y="883133"/>
            <a:ext cx="9986022" cy="509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11180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속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패스트캠퍼스_지정폰트">
      <a:majorFont>
        <a:latin typeface="Gotham"/>
        <a:ea typeface="Noto Sans CJK KR Regular"/>
        <a:cs typeface=""/>
      </a:majorFont>
      <a:minorFont>
        <a:latin typeface="Gotham"/>
        <a:ea typeface="Noto Sans CJK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818</TotalTime>
  <Words>1608</Words>
  <Application>Microsoft Macintosh PowerPoint</Application>
  <PresentationFormat>와이드스크린</PresentationFormat>
  <Paragraphs>216</Paragraphs>
  <Slides>25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25</vt:i4>
      </vt:variant>
    </vt:vector>
  </HeadingPairs>
  <TitlesOfParts>
    <vt:vector size="35" baseType="lpstr">
      <vt:lpstr>맑은 고딕</vt:lpstr>
      <vt:lpstr>Gotham</vt:lpstr>
      <vt:lpstr>Noto Sans CJK KR Bold</vt:lpstr>
      <vt:lpstr>Noto Sans CJK KR Medium</vt:lpstr>
      <vt:lpstr>Noto Sans CJK KR Regular</vt:lpstr>
      <vt:lpstr>NotoSansKR</vt:lpstr>
      <vt:lpstr>Arial</vt:lpstr>
      <vt:lpstr>Courier</vt:lpstr>
      <vt:lpstr>표지</vt:lpstr>
      <vt:lpstr>속지</vt:lpstr>
      <vt:lpstr>PowerPoint 프레젠테이션</vt:lpstr>
      <vt:lpstr>협업 툴 활용 A-Z</vt:lpstr>
      <vt:lpstr>Jira 협업툴 설치하기 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</vt:lpstr>
      <vt:lpstr>Jira 협업툴 설치하기   </vt:lpstr>
      <vt:lpstr>Jira 협업툴 설치하기  </vt:lpstr>
      <vt:lpstr>Jira 협업툴 설치하기  </vt:lpstr>
      <vt:lpstr>Jira 협업툴 설치하기   </vt:lpstr>
      <vt:lpstr>Jira 협업툴 설치하기  </vt:lpstr>
      <vt:lpstr>Jira 협업툴 설치하기  </vt:lpstr>
      <vt:lpstr>Jira 협업툴 설치하기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한줄은어떨까</dc:title>
  <dc:creator>김 용성</dc:creator>
  <cp:lastModifiedBy>Microsoft Office User</cp:lastModifiedBy>
  <cp:revision>73</cp:revision>
  <dcterms:created xsi:type="dcterms:W3CDTF">2018-11-30T07:55:16Z</dcterms:created>
  <dcterms:modified xsi:type="dcterms:W3CDTF">2019-10-16T18:15:40Z</dcterms:modified>
</cp:coreProperties>
</file>